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C#           G#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 D#     G#   G#7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G#    G#7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G#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  C#            G#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D#     G#   G#7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G#    G#7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G#    D#7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         C#           G#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    D#     G#   G#7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G#    G#7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C#    D#      </a:t>
            </a:r>
            <a:r>
              <a:rPr lang="pt-BR" sz="31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G#        G#              C#           G#    Fm Senhor, que viestes salvar               C#                 D#     G#   G#7  os corações arrependi-i-dos   C#   C#m  G#  Fm      C#    D#      G#    G#7 Piedade, piedade, piedade de nós! C#   C#m  G#  Fm      C#    D#      G#    D#7 Piedade, piedade, piedade de nós!       G#                 C#            G#    Fm Ó cristo, que viestes chamar                  C#                D#     G#   G#7  os pecadores humilha-a-dos     C#   C#m  G#  Fm      C#    D#      G#    G#7 Piedade, piedade, piedade de nós!   C#   C#m  G#  Fm      C#    D#      G#    D#7 Piedade, piedade, piedade de nós!        G#                        C#           G#  Fm Senhor, que intercedeis por nós                         C#                    D#     G#   G#7  Junto a deus pai que nos perdo-o-a    C#   C#m  G#  Fm      C#    D#      G#    G#7 Piedade, piedade, piedade de nós!  C#   C#m  G#  Fm      C#    D#      G#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7</cp:revision>
  <dcterms:created xsi:type="dcterms:W3CDTF">2021-11-30T23:26:26Z</dcterms:created>
  <dcterms:modified xsi:type="dcterms:W3CDTF">2021-12-01T12:57:51Z</dcterms:modified>
</cp:coreProperties>
</file>