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C#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F#                       G#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C#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F#           G#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F#     G#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5420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C#     G#                       F#     G#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F#   G#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C#     G#                 F#     G#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F#   </a:t>
            </a:r>
            <a:r>
              <a:rPr lang="pt-BR" sz="4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C#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27279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C#</vt:lpstr>
      <vt:lpstr>     C#                                   Fm                              F#                       G# Cordeiro de Deus que tirais o pecado do mundo, tende piedade     C#                                   Fm                                F#           G#         Cordeiro de Deus que tirais o pecado do mundo tende piedade     Bbm                               Fm                                    F#     G# Cordeiro de Deus que tirais o pecado do mundo</vt:lpstr>
      <vt:lpstr>                   C#     G#                       F#     G# Dai-nos a pa---az, dai-nos a paz                    Bbm    Fm                  F#   G# Dai-nos a vossa paz, dai-nos a paz                    C#     G#                 F#     G# Dai-nos a pa---az, dai-nos a paz                    Bbm   Fm                    F#   F#m  C#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13</cp:revision>
  <dcterms:created xsi:type="dcterms:W3CDTF">2022-08-04T21:15:37Z</dcterms:created>
  <dcterms:modified xsi:type="dcterms:W3CDTF">2022-08-04T21:37:35Z</dcterms:modified>
</cp:coreProperties>
</file>