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09170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                                   Em                              F                       G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                                   Em                                F           G</a:t>
            </a: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Am                               Em                                    F     G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     G                       F     G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Em                  F   G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     G                 F     G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Em                    F   </a:t>
            </a:r>
            <a:r>
              <a:rPr lang="pt-BR" sz="48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</a:t>
            </a: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195850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(Tende Piedade) Tom: C</vt:lpstr>
      <vt:lpstr>     C                                   Em                              F                       G Cordeiro de Deus que tirais o pecado do mundo, tende piedade     C                                   Em                                F           G         Cordeiro de Deus que tirais o pecado do mundo tende piedade     Am                               Em                                    F     G Cordeiro de Deus que tirais o pecado do mundo</vt:lpstr>
      <vt:lpstr>                   C     G                       F     G Dai-nos a pa---az, dai-nos a paz                    Am    Em                  F   G Dai-nos a vossa paz, dai-nos a paz                    C     G                 F     G Dai-nos a pa---az, dai-nos a paz                    Am   Em                    F   Fm  C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12</cp:revision>
  <dcterms:created xsi:type="dcterms:W3CDTF">2022-08-04T21:15:37Z</dcterms:created>
  <dcterms:modified xsi:type="dcterms:W3CDTF">2022-08-04T21:38:54Z</dcterms:modified>
</cp:coreProperties>
</file>