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00B87-A82D-5CEE-0087-6EAC31001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183763-D972-B96E-4752-B72411676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9A522A-CA0E-2FBE-B2EE-25A84B40B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11BDA9-D563-1BB4-87FA-7D3479BD1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5221E5-DB55-0275-4C81-6CAA242A2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420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CB165-3302-F41F-CF8B-81176F9C2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66F93D-3AA3-1462-28AF-870E05E79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FF5178-1D4D-BE51-41B5-40AF21ABF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D95017-EE25-BE66-871E-ECC97E8BC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0B8CDA-6718-3546-42E2-353EE6D09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955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9D0A41-3332-1D1D-5D8C-7721C0D5DF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E18D6BD-0240-A46E-63B9-1EA496671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2338D2-E81C-66E2-E23F-5CDB6286C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6741DE-2579-B946-D6F9-436FA216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CD5C5C-63B0-909F-B8C6-F712F6633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7459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11FAB-E820-9F0F-0AC9-3E6F55D3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4B6373-BF8B-34B8-4A2E-6DF5B961C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D55CC6-F256-9497-E828-5122598A7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98DF5E-9A8E-4F8B-367C-A69AEB55F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55F1D9-2089-9701-66D0-AE2C0FA3D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957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03DDC-6D97-A136-0CED-68E2D7177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C70F17-80CF-76C6-D62E-5C05D44BD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6BE1A3-76B3-BB51-0EE4-F9DB71ADB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51169A-9B81-4525-325A-00F3CC44B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C7B7F2-FCD4-A1F0-EB16-DD258F49A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7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DA8FD-8BFC-8FAC-56B3-33CF0E5DA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297366-FC7A-12CA-F11E-B29FF986F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C8DEA4-D2AE-11B3-C6CB-16CA47359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45450F-FAAE-2FDE-82DB-762060795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36473F4-CAB6-E7F2-E945-5AECAF481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35CCFC-ADB2-6AAD-9073-6267E040A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952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86F9E8-02BF-BA73-6C1F-A0A7EB161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1AF7A8-0A5F-E644-27EB-D238C7918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A0442B-1FA8-A6C2-DDA2-262ED29A3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D30155-99AE-6BF4-FE5A-023138DFB4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8A233D1-288B-DC4B-F8E4-1841C7611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2C0DAE0-1B4E-3D93-A497-D5E57EE75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BB3DFC5-BE28-D547-D37B-38869CE36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8BBF879-CBEB-8FA4-7DFE-84994C006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22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4DD7BB-4294-1CED-AF89-307AC1CD7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5F28841-B1F3-958C-4FE5-9E8A2EADC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DBAE0A9-D53E-F78A-FF81-250D9106A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6FAFD2D-5BC9-794D-F65E-037BF143C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486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E3E18A0-F0B7-D1DE-890C-B869DBD29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23F9549-903E-58C2-61C6-E9D28C4AD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8B79FFB-50FF-A970-3595-361B53FDD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43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63717-F03A-1EAB-F973-05913E1CB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C760D4-A69A-696F-9911-5BE13B543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3BD5F8E-7291-0D65-12C7-FE85D7701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4C815D-F184-1AD8-18E7-CA7A2BDFD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71809C-B2F9-9C5F-0DB6-180EC42C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FED6E2-21B7-8366-BF41-DDDFA7866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70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8467E8-93F2-7D4C-8A43-585364ED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1C5A063-C26C-8837-1805-13C7646E9E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63BC7ED-19E3-F8E6-BF37-1F90CD2EA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D40595-2D60-EDA2-B254-68193706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05CE43-D54A-BC41-A7BF-90C6BE961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87FF2F-3A83-D23F-8A3F-66D7701A4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6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88F08EB-611A-872D-D9D0-047FF2766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E0767E-9DE4-F59C-5048-6875B86C2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6903D7-FB3A-EB3E-C97F-75D34326C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EA46B0-5C26-FEF4-5659-7A3A121C9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12BE57-9FE9-8561-E393-85EEC0E3FD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894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46D0B-B3E1-D80D-5F10-303CB0AD8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6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(Tende Piedade)</a:t>
            </a:r>
            <a:br>
              <a:rPr lang="pt-BR" sz="6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 </a:t>
            </a:r>
            <a:r>
              <a:rPr lang="pt-BR" sz="6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pt-BR" sz="6600" dirty="0"/>
          </a:p>
        </p:txBody>
      </p:sp>
    </p:spTree>
    <p:extLst>
      <p:ext uri="{BB962C8B-B14F-4D97-AF65-F5344CB8AC3E}">
        <p14:creationId xmlns:p14="http://schemas.microsoft.com/office/powerpoint/2010/main" val="736067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46D0B-B3E1-D80D-5F10-303CB0AD8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3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A                                   </a:t>
            </a:r>
            <a:r>
              <a:rPr lang="pt-BR" sz="36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C#m</a:t>
            </a:r>
            <a:r>
              <a:rPr lang="pt-BR" sz="3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D                       E</a:t>
            </a:r>
            <a:br>
              <a:rPr lang="pt-BR" sz="3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que tirais o pecado do mundo, tende piedade</a:t>
            </a:r>
            <a:b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3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A                                   </a:t>
            </a:r>
            <a:r>
              <a:rPr lang="pt-BR" sz="36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C#m</a:t>
            </a:r>
            <a:r>
              <a:rPr lang="pt-BR" sz="3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D           E</a:t>
            </a:r>
            <a:r>
              <a:rPr lang="pt-BR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b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que tirais o pecado do mundo tende piedade</a:t>
            </a:r>
            <a:b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3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pt-BR" sz="36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F#m</a:t>
            </a:r>
            <a:r>
              <a:rPr lang="pt-BR" sz="3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</a:t>
            </a:r>
            <a:r>
              <a:rPr lang="pt-BR" sz="36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C#m</a:t>
            </a:r>
            <a:r>
              <a:rPr lang="pt-BR" sz="3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D     E</a:t>
            </a:r>
            <a:br>
              <a:rPr lang="pt-BR" sz="3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que tirais o pecado do mundo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4048701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46D0B-B3E1-D80D-5F10-303CB0AD8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A     E                       D     E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Dai-nos a </a:t>
            </a:r>
            <a:r>
              <a:rPr lang="pt-BR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</a:t>
            </a: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---az, dai-nos a paz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</a:t>
            </a:r>
            <a:r>
              <a:rPr lang="pt-BR" sz="4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F#m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pt-BR" sz="4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C#m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D   E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Dai-nos a vossa paz, dai-nos a paz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A     E                 D     E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Dai-nos a </a:t>
            </a:r>
            <a:r>
              <a:rPr lang="pt-BR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</a:t>
            </a: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---az, dai-nos a paz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</a:t>
            </a:r>
            <a:r>
              <a:rPr lang="pt-BR" sz="4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F#m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pt-BR" sz="4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C#m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D   </a:t>
            </a:r>
            <a:r>
              <a:rPr lang="pt-BR" sz="48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A</a:t>
            </a:r>
            <a:r>
              <a:rPr lang="pt-BR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Dai-nos a vossa paz, dai-nos a paz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31161769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141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Cordeiro de Deus (Tende Piedade) Tom: A</vt:lpstr>
      <vt:lpstr>     A                                   C#m                              D                       E Cordeiro de Deus que tirais o pecado do mundo, tende piedade     A                                   C#m                                D           E         Cordeiro de Deus que tirais o pecado do mundo tende piedade     F#m                               C#m                                    D     E Cordeiro de Deus que tirais o pecado do mundo</vt:lpstr>
      <vt:lpstr>                   A     E                       D     E Dai-nos a pa---az, dai-nos a paz                    F#m    C#m                  D   E Dai-nos a vossa paz, dai-nos a paz                    A     E                 D     E Dai-nos a pa---az, dai-nos a paz                    F#m   C#m                    D   Dm  A       Dai-nos a vossa paz, dai-nos a paz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Cordeiro de Deus (Tende Piedade) Tom: D       D                                   F#m                              G                       A Cordeiro de Deus que tirais o pecado do mundo, tende piedade     D                                   F#m                                G           A         Cordeiro de Deus que tirais o pecado do mundo tende piedade     Bm                               F#m                                    G     A Cordeiro de Deus que tirais o pecado do mundo                     D     A                       G     A Dai-nos a pa---az, dai-nos a paz                    Bm    F#m                  G   A Dai-nos a vossa paz, dai-nos a paz                    D     A                       G     A Dai-nos a pa---az, dai-nos a paz                    Bm    F#m                   G   Gm  D       Dai-nos a vossa paz, dai-nos a paz</dc:title>
  <dc:creator>André Giacomelli</dc:creator>
  <cp:lastModifiedBy>André Giacomelli</cp:lastModifiedBy>
  <cp:revision>9</cp:revision>
  <dcterms:created xsi:type="dcterms:W3CDTF">2022-08-04T21:15:37Z</dcterms:created>
  <dcterms:modified xsi:type="dcterms:W3CDTF">2022-08-04T21:43:14Z</dcterms:modified>
</cp:coreProperties>
</file>