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D#    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G#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D#    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G#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G#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32670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D#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G#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G#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D#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G#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G#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D#</a:t>
            </a: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851719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(Tende Piedade) Tom: D#</vt:lpstr>
      <vt:lpstr>     D#                                   Gm                              G#                       Bb Cordeiro de Deus que tirais o pecado do mundo, tende piedade     D#                                   Gm                                G#           Bb         Cordeiro de Deus que tirais o pecado do mundo tende piedade     Bm                               Gm                                    G#     Bb Cordeiro de Deus que tirais o pecado do mundo</vt:lpstr>
      <vt:lpstr>                   D#     Bb                       G#     Bb Dai-nos a pa---az, dai-nos a paz                    Bm    Gm                  G#   Bb Dai-nos a vossa paz, dai-nos a paz                    D#     Bb                       G#     Bb Dai-nos a pa---az, dai-nos a paz                    Cm    Gm                   G#   G#m  D#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3</cp:revision>
  <dcterms:created xsi:type="dcterms:W3CDTF">2022-08-04T21:15:37Z</dcterms:created>
  <dcterms:modified xsi:type="dcterms:W3CDTF">2022-08-04T21:45:07Z</dcterms:modified>
</cp:coreProperties>
</file>