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E                       F#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           F#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E     F#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6746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B     F#                       E  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E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B     F#                 E  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E   </a:t>
            </a:r>
            <a: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69963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B</vt:lpstr>
      <vt:lpstr>     B                                   D#m                              E                       F# Cordeiro de Deus que tirais o pecado do mundo, tende piedade     B                                   D#m                                E           F#         Cordeiro de Deus que tirais o pecado do mundo tende piedade     G#m                               D#m                                    E     F# Cordeiro de Deus que tirais o pecado do mundo</vt:lpstr>
      <vt:lpstr>                   B     F#                       E     F# Dai-nos a pa---az, dai-nos a paz                    G#m    D#m                  E   F# Dai-nos a vossa paz, dai-nos a paz                    B     F#                 E     F# Dai-nos a pa---az, dai-nos a paz                    G#m   D#m                    E   Em  B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11</cp:revision>
  <dcterms:created xsi:type="dcterms:W3CDTF">2022-08-04T21:15:37Z</dcterms:created>
  <dcterms:modified xsi:type="dcterms:W3CDTF">2022-08-04T21:47:56Z</dcterms:modified>
</cp:coreProperties>
</file>