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C                       D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C           D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Em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C     D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639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G     D                       C     D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C   D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G     D                       C     D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C  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G</a:t>
            </a: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20600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G</vt:lpstr>
      <vt:lpstr>     G                                   Bm                              C                       D Cordeiro de Deus que tirais o pecado do mundo, tende piedade     G                                   Bm                                C           D         Cordeiro de Deus que tirais o pecado do mundo tende piedade     Em                               Bm                                    C     D Cordeiro de Deus que tirais o pecado do mundo</vt:lpstr>
      <vt:lpstr>                   G     D                       C     D Dai-nos a pa---az, dai-nos a paz                    Em    Bm                  C   D Dai-nos a vossa paz, dai-nos a paz                    G     D                       C     D Dai-nos a pa---az, dai-nos a paz                    Em   Bm                 C   Cm  G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7</cp:revision>
  <dcterms:created xsi:type="dcterms:W3CDTF">2022-08-04T21:15:37Z</dcterms:created>
  <dcterms:modified xsi:type="dcterms:W3CDTF">2022-08-04T21:50:02Z</dcterms:modified>
</cp:coreProperties>
</file>