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Em                              F                       G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                                   Em                                F           G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Am                               Em                                    F     G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     G                       F     G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Em                  F   G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     G                 F     G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Em                    F   </a:t>
            </a:r>
            <a:r>
              <a:rPr lang="pt-BR" sz="23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C       C                                   Em                              F                       G Cordeiro de Deus que tirais o pecado do mundo, tende piedade     C                                   Em                                F           G         Cordeiro de Deus que tirais o pecado do mundo tende piedade     Am                               Em                                    F     G Cordeiro de Deus que tirais o pecado do mundo                     C     G                       F     G Dai-nos a pa---az, dai-nos a paz                    Am    Em                  F   G Dai-nos a vossa paz, dai-nos a paz                    C     G                 F     G Dai-nos a pa---az, dai-nos a paz                    Am   Em                    F   Fm  C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11</cp:revision>
  <dcterms:created xsi:type="dcterms:W3CDTF">2022-08-04T21:15:37Z</dcterms:created>
  <dcterms:modified xsi:type="dcterms:W3CDTF">2022-08-04T21:34:14Z</dcterms:modified>
</cp:coreProperties>
</file>