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br>
              <a:rPr lang="pt-BR" sz="23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F#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B                       C#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F#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B           C#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B     C#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F#     C#                       B     C#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B   C#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F#     C#                       B     C#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B   </a:t>
            </a:r>
            <a:r>
              <a:rPr lang="pt-BR" sz="23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F#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(Tende Piedade) Tom: F#       F#                                   Bbm                              B                       C# Cordeiro de Deus que tirais o pecado do mundo, tende piedade     F#                                   Bbm                                B           C#         Cordeiro de Deus que tirais o pecado do mundo tende piedade     D#m                               Bbm                                    B     C# Cordeiro de Deus que tirais o pecado do mundo                     F#     C#                       B     C# Dai-nos a pa---az, dai-nos a paz                    D#m    Bbm                  B   C# Dai-nos a vossa paz, dai-nos a paz                    F#     C#                       B     C# Dai-nos a pa---az, dai-nos a paz                    D#m   Bbm                 B   Bm  F#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5</cp:revision>
  <dcterms:created xsi:type="dcterms:W3CDTF">2022-08-04T21:15:37Z</dcterms:created>
  <dcterms:modified xsi:type="dcterms:W3CDTF">2022-08-04T21:25:28Z</dcterms:modified>
</cp:coreProperties>
</file>