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00B87-A82D-5CEE-0087-6EAC31001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83763-D972-B96E-4752-B72411676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A522A-CA0E-2FBE-B2EE-25A84B40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1BDA9-D563-1BB4-87FA-7D3479BD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221E5-DB55-0275-4C81-6CAA242A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42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B165-3302-F41F-CF8B-81176F9C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66F93D-3AA3-1462-28AF-870E05E7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F5178-1D4D-BE51-41B5-40AF21AB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95017-EE25-BE66-871E-ECC97E8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B8CDA-6718-3546-42E2-353EE6D0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55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9D0A41-3332-1D1D-5D8C-7721C0D5D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18D6BD-0240-A46E-63B9-1EA496671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338D2-E81C-66E2-E23F-5CDB6286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741DE-2579-B946-D6F9-436FA216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D5C5C-63B0-909F-B8C6-F712F663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45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11FAB-E820-9F0F-0AC9-3E6F55D3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B6373-BF8B-34B8-4A2E-6DF5B961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55CC6-F256-9497-E828-5122598A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98DF5E-9A8E-4F8B-367C-A69AEB55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5F1D9-2089-9701-66D0-AE2C0FA3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5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03DDC-6D97-A136-0CED-68E2D717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70F17-80CF-76C6-D62E-5C05D44BD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6BE1A3-76B3-BB51-0EE4-F9DB71AD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1169A-9B81-4525-325A-00F3CC4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7B7F2-FCD4-A1F0-EB16-DD258F49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DA8FD-8BFC-8FAC-56B3-33CF0E5D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97366-FC7A-12CA-F11E-B29FF986F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C8DEA4-D2AE-11B3-C6CB-16CA47359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45450F-FAAE-2FDE-82DB-76206079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6473F4-CAB6-E7F2-E945-5AECAF48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35CCFC-ADB2-6AAD-9073-6267E040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95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6F9E8-02BF-BA73-6C1F-A0A7EB16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AF7A8-0A5F-E644-27EB-D238C791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A0442B-1FA8-A6C2-DDA2-262ED29A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D30155-99AE-6BF4-FE5A-023138DF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A233D1-288B-DC4B-F8E4-1841C7611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C0DAE0-1B4E-3D93-A497-D5E57EE7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B3DFC5-BE28-D547-D37B-38869CE3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BBF879-CBEB-8FA4-7DFE-84994C00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DD7BB-4294-1CED-AF89-307AC1CD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F28841-B1F3-958C-4FE5-9E8A2EAD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BAE0A9-D53E-F78A-FF81-250D9106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AFD2D-5BC9-794D-F65E-037BF143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48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3E18A0-F0B7-D1DE-890C-B869DBD2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3F9549-903E-58C2-61C6-E9D28C4A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B79FFB-50FF-A970-3595-361B53FD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3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63717-F03A-1EAB-F973-05913E1C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760D4-A69A-696F-9911-5BE13B54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D5F8E-7291-0D65-12C7-FE85D7701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4C815D-F184-1AD8-18E7-CA7A2BDF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71809C-B2F9-9C5F-0DB6-180EC42C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FED6E2-21B7-8366-BF41-DDDFA786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7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67E8-93F2-7D4C-8A43-585364ED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C5A063-C26C-8837-1805-13C7646E9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3BC7ED-19E3-F8E6-BF37-1F90CD2E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D40595-2D60-EDA2-B254-68193706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05CE43-D54A-BC41-A7BF-90C6BE96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7FF2F-3A83-D23F-8A3F-66D7701A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8F08EB-611A-872D-D9D0-047FF276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0767E-9DE4-F59C-5048-6875B86C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903D7-FB3A-EB3E-C97F-75D34326C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A46B0-5C26-FEF4-5659-7A3A121C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2BE57-9FE9-8561-E393-85EEC0E3F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9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(Tende Piedade)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br>
              <a:rPr lang="pt-BR" sz="23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A                       B</a:t>
            </a:r>
            <a:b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mundo, tende piedade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                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A           B</a:t>
            </a: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 tende piedade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A     B</a:t>
            </a:r>
            <a:b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E     B                       A     B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A   B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E     B                       A     B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A   Am  E</a:t>
            </a: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736067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Cordeiro de Deus (Tende Piedade) Tom: E       E                                   G#m                              A                       B Cordeiro de Deus que tirais o pecado do mundo, tende piedade     E                                   G#m                                A           B         Cordeiro de Deus que tirais o pecado do mundo tende piedade     C#m                               G#m                                    A     B Cordeiro de Deus que tirais o pecado do mundo                     E     B                       A     B Dai-nos a pa---az, dai-nos a paz                    C#m    G#m                  A   B Dai-nos a vossa paz, dai-nos a paz                    E     B                       A     B Dai-nos a pa---az, dai-nos a paz                    C#m   G#m                 A   Am  E       Dai-nos a vossa paz, dai-nos 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(Tende Piedade) Tom: D       D                                   F#m                              G                       A Cordeiro de Deus que tirais o pecado do mundo, tende piedade     D                                   F#m                                G           A         Cordeiro de Deus que tirais o pecado do mundo tende piedade     Bm                               F#m                                    G     A Cordeiro de Deus que tirais o pecado do mundo                     D     A                       G     A Dai-nos a pa---az, dai-nos a paz                    Bm    F#m                  G   A Dai-nos a vossa paz, dai-nos a paz                    D     A                       G     A Dai-nos a pa---az, dai-nos a paz                    Bm    F#m                   G   Gm  D       Dai-nos a vossa paz, dai-nos a paz</dc:title>
  <dc:creator>André Giacomelli</dc:creator>
  <cp:lastModifiedBy>André Giacomelli</cp:lastModifiedBy>
  <cp:revision>3</cp:revision>
  <dcterms:created xsi:type="dcterms:W3CDTF">2022-08-04T21:15:37Z</dcterms:created>
  <dcterms:modified xsi:type="dcterms:W3CDTF">2022-08-04T21:22:11Z</dcterms:modified>
</cp:coreProperties>
</file>