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Dm                              D#                       F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Dm                                D#           F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Dm                                    D#     F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               D#     F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Dm                  D#   F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         D#     F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Dm                    D#   </a:t>
            </a:r>
            <a:r>
              <a:rPr lang="pt-BR" sz="23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Bb       Bb                                   Dm                              D#                       F Cordeiro de Deus que tirais o pecado do mundo, tende piedade     Bb                                   Dm                                D#           F         Cordeiro de Deus que tirais o pecado do mundo tende piedade     Gm                               Dm                                    D#     F Cordeiro de Deus que tirais o pecado do mundo                     Bb     F                       D#     F Dai-nos a pa---az, dai-nos a paz                    Gm    Dm                  D#   F Dai-nos a vossa paz, dai-nos a paz                    Bb     F                 D#     F Dai-nos a pa---az, dai-nos a paz                    Gm   Dm                    D#   D##m  Bb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9</cp:revision>
  <dcterms:created xsi:type="dcterms:W3CDTF">2022-08-04T21:15:37Z</dcterms:created>
  <dcterms:modified xsi:type="dcterms:W3CDTF">2022-08-04T21:31:52Z</dcterms:modified>
</cp:coreProperties>
</file>