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00B87-A82D-5CEE-0087-6EAC3100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83763-D972-B96E-4752-B7241167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A522A-CA0E-2FBE-B2EE-25A84B40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BDA9-D563-1BB4-87FA-7D3479B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21E5-DB55-0275-4C81-6CAA24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B165-3302-F41F-CF8B-81176F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6F93D-3AA3-1462-28AF-870E05E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F5178-1D4D-BE51-41B5-40AF21A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5017-EE25-BE66-871E-ECC97E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B8CDA-6718-3546-42E2-353EE6D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D0A41-3332-1D1D-5D8C-7721C0D5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8D6BD-0240-A46E-63B9-1EA49667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338D2-E81C-66E2-E23F-5CDB6286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741DE-2579-B946-D6F9-436FA21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D5C5C-63B0-909F-B8C6-F712F66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1FAB-E820-9F0F-0AC9-3E6F55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6373-BF8B-34B8-4A2E-6DF5B961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55CC6-F256-9497-E828-5122598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DF5E-9A8E-4F8B-367C-A69AEB5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F1D9-2089-9701-66D0-AE2C0FA3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3DDC-6D97-A136-0CED-68E2D71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70F17-80CF-76C6-D62E-5C05D44B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BE1A3-76B3-BB51-0EE4-F9DB71A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169A-9B81-4525-325A-00F3CC4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7B7F2-FCD4-A1F0-EB16-DD258F49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FD-8BFC-8FAC-56B3-33CF0E5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7366-FC7A-12CA-F11E-B29FF98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8DEA4-D2AE-11B3-C6CB-16CA4735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5450F-FAAE-2FDE-82DB-7620607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473F4-CAB6-E7F2-E945-5AECAF48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5CCFC-ADB2-6AAD-9073-6267E04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F9E8-02BF-BA73-6C1F-A0A7EB1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AF7A8-0A5F-E644-27EB-D238C791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0442B-1FA8-A6C2-DDA2-262ED29A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155-99AE-6BF4-FE5A-023138DF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233D1-288B-DC4B-F8E4-1841C761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0DAE0-1B4E-3D93-A497-D5E57EE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DFC5-BE28-D547-D37B-38869C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BF879-CBEB-8FA4-7DFE-84994C0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D7BB-4294-1CED-AF89-307AC1C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28841-B1F3-958C-4FE5-9E8A2EA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AE0A9-D53E-F78A-FF81-250D910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AFD2D-5BC9-794D-F65E-037BF14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3E18A0-F0B7-D1DE-890C-B869DBD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9549-903E-58C2-61C6-E9D28C4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9FFB-50FF-A970-3595-361B53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3717-F03A-1EAB-F973-05913E1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760D4-A69A-696F-9911-5BE13B5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5F8E-7291-0D65-12C7-FE85D770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815D-F184-1AD8-18E7-CA7A2BD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1809C-B2F9-9C5F-0DB6-180EC42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ED6E2-21B7-8366-BF41-DDDFA78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67E8-93F2-7D4C-8A43-585364E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5A063-C26C-8837-1805-13C7646E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BC7ED-19E3-F8E6-BF37-1F90CD2E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40595-2D60-EDA2-B254-6819370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5CE43-D54A-BC41-A7BF-90C6BE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7FF2F-3A83-D23F-8A3F-66D7701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F08EB-611A-872D-D9D0-047FF27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767E-9DE4-F59C-5048-6875B86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03D7-FB3A-EB3E-C97F-75D34326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A46B0-5C26-FEF4-5659-7A3A121C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2BE57-9FE9-8561-E393-85EEC0E3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(Tende Piedade)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br>
              <a:rPr lang="pt-BR" sz="23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E                       F#</a:t>
            </a:r>
            <a:b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mundo, tende piedade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            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E           F#</a:t>
            </a: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 tende piedade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E     F#</a:t>
            </a:r>
            <a:b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B     F#                       E     F#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E   F#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B     F#                 E     F#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pt-BR" sz="23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</a:t>
            </a:r>
            <a:r>
              <a:rPr lang="pt-BR" sz="2300" b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pt-BR" sz="23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736067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Cordeiro de Deus (Tende Piedade) Tom: B       B                                   D#m                              E                       F# Cordeiro de Deus que tirais o pecado do mundo, tende piedade     B                                   D#m                                E           F#         Cordeiro de Deus que tirais o pecado do mundo tende piedade     G#m                               D#m                                    E     F# Cordeiro de Deus que tirais o pecado do mundo                     B     F#                       E     F# Dai-nos a pa---az, dai-nos a paz                    G#m    D#m                  E   F# Dai-nos a vossa paz, dai-nos a paz                    B     F#                 E     F# Dai-nos a pa---az, dai-nos a paz                    G#m   D#m                    E   Em  B       Dai-nos a vossa paz, dai-nos 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dc:title>
  <dc:creator>André Giacomelli</dc:creator>
  <cp:lastModifiedBy>André Giacomelli</cp:lastModifiedBy>
  <cp:revision>10</cp:revision>
  <dcterms:created xsi:type="dcterms:W3CDTF">2022-08-04T21:15:37Z</dcterms:created>
  <dcterms:modified xsi:type="dcterms:W3CDTF">2022-08-04T21:33:08Z</dcterms:modified>
</cp:coreProperties>
</file>