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</a:t>
            </a:r>
            <a:br>
              <a:rPr lang="pt-BR" sz="23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G#                                   Cm                              C#                       D#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G#                                   Cm                                C#           D#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Cm                                    C#     D#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G#     D#                       C#     D#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Cm                  C#   D#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G#     D#                 C#     D#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Cm                    C#   </a:t>
            </a:r>
            <a:r>
              <a:rPr lang="pt-BR" sz="23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G#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(Tende Piedade) Tom: G#       G#                                   Cm                              C#                       D# Cordeiro de Deus que tirais o pecado do mundo, tende piedade     G#                                   Cm                                C#           D#         Cordeiro de Deus que tirais o pecado do mundo tende piedade     Fm                               Cm                                    C#     D# Cordeiro de Deus que tirais o pecado do mundo                     G#     D#                       C#     D# Dai-nos a pa---az, dai-nos a paz                    Fm    Cm                  C#   D# Dai-nos a vossa paz, dai-nos a paz                    G#     D#                 C#     D# Dai-nos a pa---az, dai-nos a paz                    Fm   Cm                    C#   C#m  G#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7</cp:revision>
  <dcterms:created xsi:type="dcterms:W3CDTF">2022-08-04T21:15:37Z</dcterms:created>
  <dcterms:modified xsi:type="dcterms:W3CDTF">2022-08-04T21:28:24Z</dcterms:modified>
</cp:coreProperties>
</file>