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Vem Louvar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 smtClean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C#                     F#                        C#      G#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Hoje é tempo de louvar a Deus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C#                         F#                    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Em nós agora habita o Seu </a:t>
            </a:r>
            <a:r>
              <a:rPr lang="pt-BR" sz="5400" dirty="0" smtClean="0">
                <a:latin typeface="+mn-lt"/>
              </a:rPr>
              <a:t>Espírito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90744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            C#               F#             C#   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Então é só cantar e a Cristo exaltar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G#        G#7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sua glória encherá este </a:t>
            </a:r>
            <a:r>
              <a:rPr lang="pt-BR" sz="5400" dirty="0" smtClean="0">
                <a:latin typeface="+mn-lt"/>
              </a:rPr>
              <a:t>lugar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6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            C#               F#             C#   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Então é só cantar e a Cristo exaltar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G#        G#7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sua glória encherá este </a:t>
            </a:r>
            <a:r>
              <a:rPr lang="pt-BR" sz="5400" dirty="0" smtClean="0">
                <a:latin typeface="+mn-lt"/>
              </a:rPr>
              <a:t>lugar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1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C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#      F#            C#  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C#      F#            C#  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168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        F#                      C#       G#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No meio dos louvores Deus habita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C#                          F#                    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seu prazer cumprir o que nos diz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440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            C#               F#             C#   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Então é só cantar e a Cristo exaltar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G#        G#7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sua glória encherá este </a:t>
            </a:r>
            <a:r>
              <a:rPr lang="pt-BR" sz="5400" dirty="0" smtClean="0">
                <a:latin typeface="+mn-lt"/>
              </a:rPr>
              <a:t>lugar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175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C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#      F#            C#  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louvar!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C#      F#            C#    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Vem louvar, vem   louvar</a:t>
            </a:r>
            <a:r>
              <a:rPr lang="pt-BR" sz="5400" dirty="0" smtClean="0">
                <a:latin typeface="+mn-lt"/>
              </a:rPr>
              <a:t>! (2x)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1571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Vem Louvar Tom: C#</vt:lpstr>
      <vt:lpstr> C#                     F#                        C#      G#  Hoje é tempo de louvar a Deus     C#                         F#                      G# Em nós agora habita o Seu Espírito</vt:lpstr>
      <vt:lpstr> F#                  C#               F#             C#        Então é só cantar e a Cristo exaltar      F#                       D#m            G#        G#7 E sua glória encherá este lugar</vt:lpstr>
      <vt:lpstr> F#                  C#               F#             C#        Então é só cantar e a Cristo exaltar      F#                       D#m            G#        G#7 E sua glória encherá este lugar</vt:lpstr>
      <vt:lpstr>                C#      F#            C#    G# Vem louvar, vem   louvar!                  C#      F#            C#    G# Vem louvar, vem   louvar!</vt:lpstr>
      <vt:lpstr>C#                           F#                      C#       G#     No meio dos louvores Deus habita      C#                          F#                      G# É seu prazer cumprir o que nos diz</vt:lpstr>
      <vt:lpstr> F#                  C#               F#             C#        Então é só cantar e a Cristo exaltar      F#                       D#m            G#        G#7 E sua glória encherá este lugar</vt:lpstr>
      <vt:lpstr>                C#      F#            C#    G# Vem louvar, vem   louvar!                  C#      F#            C#    G# Vem louvar, vem   louvar!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12</cp:revision>
  <dcterms:created xsi:type="dcterms:W3CDTF">2022-01-10T12:19:10Z</dcterms:created>
  <dcterms:modified xsi:type="dcterms:W3CDTF">2022-01-10T12:53:32Z</dcterms:modified>
</cp:coreProperties>
</file>