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8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9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Vem Louvar</a:t>
            </a:r>
            <a:r>
              <a:rPr lang="pt-BR" sz="6600" dirty="0">
                <a:latin typeface="+mn-lt"/>
              </a:rPr>
              <a:t/>
            </a:r>
            <a:br>
              <a:rPr lang="pt-BR" sz="6600" dirty="0">
                <a:latin typeface="+mn-lt"/>
              </a:rPr>
            </a:br>
            <a:r>
              <a:rPr lang="pt-BR" sz="6600" dirty="0">
                <a:latin typeface="+mn-lt"/>
              </a:rPr>
              <a:t>Tom: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C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411404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dirty="0" smtClean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                     F                        C      G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Hoje é tempo de louvar a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                         F                   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Em nós agora habita o Seu </a:t>
            </a:r>
            <a:r>
              <a:rPr lang="pt-BR" dirty="0" smtClean="0">
                <a:latin typeface="+mn-lt"/>
              </a:rPr>
              <a:t>Espírito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80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       F             C     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Então é só cantar e a Cristo exaltar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                       Dm            G        G7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 sua glória encherá este lugar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599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C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            C 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Vem louvar, vem   louvar!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C      F            C 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Vem louvar, vem   louvar!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332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C                           F                      C       G  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No meio dos louvores Deus habita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C                          F                   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É seu prazer cumprir o que nos diz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39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       F             C     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Então é só cantar e a Cristo exaltar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                       Dm            G        G7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 sua glória encherá este lugar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543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C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            C 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Vem louvar, vem   louvar!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C      F            C 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Vem louvar, vem   louvar</a:t>
            </a:r>
            <a:r>
              <a:rPr lang="pt-BR" dirty="0" smtClean="0">
                <a:latin typeface="+mn-lt"/>
              </a:rPr>
              <a:t>!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1715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Vem Louvar Tom: C</vt:lpstr>
      <vt:lpstr> C                     F                        C      G  Hoje é tempo de louvar a Deus     C                         F                      G Em nós agora habita o Seu Espírito</vt:lpstr>
      <vt:lpstr>   F                  C               F             C        Então é só cantar e a Cristo exaltar      F                       Dm            G        G7 E sua glória encherá este lugar</vt:lpstr>
      <vt:lpstr>                 C      F            C    G Vem louvar, vem   louvar!                  C      F            C    G Vem louvar, vem   louvar!</vt:lpstr>
      <vt:lpstr>C                           F                      C       G     No meio dos louvores Deus habita      C                          F                      G É seu prazer cumprir o que nos diz</vt:lpstr>
      <vt:lpstr>   F                  C               F             C        Então é só cantar e a Cristo exaltar      F                       Dm            G        G7 E sua glória encherá este lugar</vt:lpstr>
      <vt:lpstr>                 C      F            C    G Vem louvar, vem   louvar!                  C      F            C    G Vem louvar, vem   louvar!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Louvar Tom: E    E                      A                        E      B  Hoje é tempo de louvar a Deus     E                         A                      B Em nós agora habita o Seu Espírito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        E                           A                      E       B     No meio dos louvores Deus habita      E                          A                       B É seu prazer cumprir o que nos diz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                 E      A            E    B Vem louvar, vem   louvar!                  E      A            E    B Vem louvar, vem   louvar! </dc:title>
  <dc:creator>User</dc:creator>
  <cp:lastModifiedBy>User</cp:lastModifiedBy>
  <cp:revision>11</cp:revision>
  <dcterms:created xsi:type="dcterms:W3CDTF">2022-01-10T12:19:10Z</dcterms:created>
  <dcterms:modified xsi:type="dcterms:W3CDTF">2022-01-10T12:56:22Z</dcterms:modified>
</cp:coreProperties>
</file>