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 smtClean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                      B                        F#      C#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Hoje é tempo de louvar a Deus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                         B                 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Em nós agora habita o Seu </a:t>
            </a:r>
            <a:r>
              <a:rPr lang="pt-BR" sz="5400" dirty="0" smtClean="0">
                <a:latin typeface="+mn-lt"/>
              </a:rPr>
              <a:t>Espírito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29074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F#               B             F#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C#        C#7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342321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F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  B            F#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F#      B            F#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</a:p>
        </p:txBody>
      </p:sp>
    </p:spTree>
    <p:extLst>
      <p:ext uri="{BB962C8B-B14F-4D97-AF65-F5344CB8AC3E}">
        <p14:creationId xmlns:p14="http://schemas.microsoft.com/office/powerpoint/2010/main" val="231605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                       B                      F#       C#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No meio dos louvores Deus habita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F#                          B                  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seu prazer cumprir o que nos diz</a:t>
            </a:r>
          </a:p>
        </p:txBody>
      </p:sp>
    </p:spTree>
    <p:extLst>
      <p:ext uri="{BB962C8B-B14F-4D97-AF65-F5344CB8AC3E}">
        <p14:creationId xmlns:p14="http://schemas.microsoft.com/office/powerpoint/2010/main" val="252187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F#               B             F#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C#        C#7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30282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F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  B            F#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F#      B            F#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</a:t>
            </a:r>
            <a:r>
              <a:rPr lang="pt-BR" sz="5400" dirty="0" smtClean="0">
                <a:latin typeface="+mn-lt"/>
              </a:rPr>
              <a:t>! </a:t>
            </a:r>
            <a:r>
              <a:rPr lang="pt-BR" sz="5400" smtClean="0">
                <a:latin typeface="+mn-lt"/>
              </a:rPr>
              <a:t>(2x)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21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F#</vt:lpstr>
      <vt:lpstr> F#                      B                        F#      C#  Hoje é tempo de louvar a Deus     F#                         B                      C# Em nós agora habita o Seu Espírito</vt:lpstr>
      <vt:lpstr> B                  F#               B             F#        Então é só cantar e a Cristo exaltar      B                       G#m            C#        C#7 E sua glória encherá este lugar</vt:lpstr>
      <vt:lpstr>                 F#      B            F#    C# Vem louvar, vem   louvar!                  F#      B            F#    C# Vem louvar, vem   louvar!</vt:lpstr>
      <vt:lpstr>F#                           B                      F#       C#     No meio dos louvores Deus habita      F#                          B                       C# É seu prazer cumprir o que nos diz</vt:lpstr>
      <vt:lpstr> B                  F#               B             F#        Então é só cantar e a Cristo exaltar      B                       G#m            C#        C#7 E sua glória encherá este lugar</vt:lpstr>
      <vt:lpstr>                 F#      B            F#    C# Vem louvar, vem   louvar!                  F#      B            F#    C#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6</cp:revision>
  <dcterms:created xsi:type="dcterms:W3CDTF">2022-01-10T12:19:10Z</dcterms:created>
  <dcterms:modified xsi:type="dcterms:W3CDTF">2022-01-10T13:04:22Z</dcterms:modified>
</cp:coreProperties>
</file>