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3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8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9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2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2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9B831-C6B6-4EA6-8153-A34E01CEAC00}" type="datetimeFigureOut">
              <a:rPr lang="pt-BR" smtClean="0"/>
              <a:t>10/01/2022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48B8A-DC7A-4255-B03F-877464A93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0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Vem Louvar</a:t>
            </a:r>
            <a:r>
              <a:rPr lang="pt-BR" sz="6600" dirty="0">
                <a:latin typeface="+mn-lt"/>
              </a:rPr>
              <a:t/>
            </a:r>
            <a:br>
              <a:rPr lang="pt-BR" sz="6600" dirty="0">
                <a:latin typeface="+mn-lt"/>
              </a:rPr>
            </a:br>
            <a:r>
              <a:rPr lang="pt-BR" sz="6600" dirty="0">
                <a:latin typeface="+mn-lt"/>
              </a:rPr>
              <a:t>Tom: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1404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 smtClean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F      C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Hoje é tempo de louvar a Deus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    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Em nós agora habita o Seu </a:t>
            </a:r>
            <a:r>
              <a:rPr lang="pt-BR" dirty="0" smtClean="0">
                <a:latin typeface="+mn-lt"/>
              </a:rPr>
              <a:t>Espírito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1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F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C        C7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</a:p>
        </p:txBody>
      </p:sp>
    </p:spTree>
    <p:extLst>
      <p:ext uri="{BB962C8B-B14F-4D97-AF65-F5344CB8AC3E}">
        <p14:creationId xmlns:p14="http://schemas.microsoft.com/office/powerpoint/2010/main" val="22027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F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F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F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</a:p>
        </p:txBody>
      </p:sp>
    </p:spTree>
    <p:extLst>
      <p:ext uri="{BB962C8B-B14F-4D97-AF65-F5344CB8AC3E}">
        <p14:creationId xmlns:p14="http://schemas.microsoft.com/office/powerpoint/2010/main" val="13827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F 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F       C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No meio dos louvores Deus habita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F   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seu prazer cumprir o que nos diz</a:t>
            </a:r>
          </a:p>
        </p:txBody>
      </p:sp>
    </p:spTree>
    <p:extLst>
      <p:ext uri="{BB962C8B-B14F-4D97-AF65-F5344CB8AC3E}">
        <p14:creationId xmlns:p14="http://schemas.microsoft.com/office/powerpoint/2010/main" val="30474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dirty="0">
                <a:latin typeface="+mn-lt"/>
              </a:rPr>
              <a:t> </a:t>
            </a:r>
            <a:r>
              <a:rPr lang="pt-BR" dirty="0" smtClean="0">
                <a:latin typeface="+mn-lt"/>
              </a:rPr>
              <a:t>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F     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Então é só cantar e a Cristo exaltar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C        C7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E sua glória encherá este lugar</a:t>
            </a:r>
          </a:p>
        </p:txBody>
      </p:sp>
    </p:spTree>
    <p:extLst>
      <p:ext uri="{BB962C8B-B14F-4D97-AF65-F5344CB8AC3E}">
        <p14:creationId xmlns:p14="http://schemas.microsoft.com/office/powerpoint/2010/main" val="33102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F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F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louvar!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F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F    C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Vem louvar, vem   louvar</a:t>
            </a:r>
            <a:r>
              <a:rPr lang="pt-BR" dirty="0" smtClean="0">
                <a:latin typeface="+mn-lt"/>
              </a:rPr>
              <a:t>! </a:t>
            </a:r>
            <a:r>
              <a:rPr lang="pt-BR" smtClean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0040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Vem Louvar Tom: F</vt:lpstr>
      <vt:lpstr> F                      Bb                        F      C  Hoje é tempo de louvar a Deus     F                         Bb                      C Em nós agora habita o Seu Espírito</vt:lpstr>
      <vt:lpstr>    Bb                  F               Bb             F        Então é só cantar e a Cristo exaltar      Bb                       Gm            C        C7 E sua glória encherá este lugar</vt:lpstr>
      <vt:lpstr>                 F      Bb            F    C Vem louvar, vem   louvar!                  F      Bb            F    C Vem louvar, vem   louvar!</vt:lpstr>
      <vt:lpstr>F                           Bb                      F       C     No meio dos louvores Deus habita      F                          Bb                       C É seu prazer cumprir o que nos diz</vt:lpstr>
      <vt:lpstr>    Bb                  F               Bb             F        Então é só cantar e a Cristo exaltar      Bb                       Gm            C        C7 E sua glória encherá este lugar</vt:lpstr>
      <vt:lpstr>                 F      Bb            F    C Vem louvar, vem   louvar!                  F      Bb            F    C Vem louvar, vem   louvar!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Vem Louvar Tom: E    E                      A                        E      B  Hoje é tempo de louvar a Deus     E                         A                      B Em nós agora habita o Seu Espírito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        E                           A                      E       B     No meio dos louvores Deus habita      E                          A                       B É seu prazer cumprir o que nos diz      A                  E               A             E        Então é só cantar e a Cristo exaltar      A                       F#m            B        B7 E sua glória encherá este lugar                    E      A            E    B Vem louvar, vem   louvar!                  E      A            E    B Vem louvar, vem   louvar!                  E      A            E    B Vem louvar, vem   louvar!                  E      A            E    B Vem louvar, vem   louvar! </dc:title>
  <dc:creator>User</dc:creator>
  <cp:lastModifiedBy>User</cp:lastModifiedBy>
  <cp:revision>6</cp:revision>
  <dcterms:created xsi:type="dcterms:W3CDTF">2022-01-10T12:19:10Z</dcterms:created>
  <dcterms:modified xsi:type="dcterms:W3CDTF">2022-01-10T13:03:52Z</dcterms:modified>
</cp:coreProperties>
</file>