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Vem Louvar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A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2400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D                        A      E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Hoje é tempo de louvar a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   D    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nós agora habita o Seu </a:t>
            </a:r>
            <a:r>
              <a:rPr lang="pt-BR" dirty="0" smtClean="0">
                <a:latin typeface="+mn-lt"/>
              </a:rPr>
              <a:t>Espírito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332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       D             A   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Então é só cantar e a Cristo exaltar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E        E7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sua glória encherá este lugar</a:t>
            </a:r>
          </a:p>
        </p:txBody>
      </p:sp>
    </p:spTree>
    <p:extLst>
      <p:ext uri="{BB962C8B-B14F-4D97-AF65-F5344CB8AC3E}">
        <p14:creationId xmlns:p14="http://schemas.microsoft.com/office/powerpoint/2010/main" val="368844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D            A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A      D            A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</a:p>
        </p:txBody>
      </p:sp>
    </p:spTree>
    <p:extLst>
      <p:ext uri="{BB962C8B-B14F-4D97-AF65-F5344CB8AC3E}">
        <p14:creationId xmlns:p14="http://schemas.microsoft.com/office/powerpoint/2010/main" val="63406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A         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                      A       E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No meio dos louvores Deus habita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A                          D    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seu prazer cumprir o que nos diz</a:t>
            </a:r>
          </a:p>
        </p:txBody>
      </p:sp>
    </p:spTree>
    <p:extLst>
      <p:ext uri="{BB962C8B-B14F-4D97-AF65-F5344CB8AC3E}">
        <p14:creationId xmlns:p14="http://schemas.microsoft.com/office/powerpoint/2010/main" val="22229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       D             A   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Então é só cantar e a Cristo exaltar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E        E7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sua glória encherá este lugar</a:t>
            </a:r>
          </a:p>
        </p:txBody>
      </p:sp>
    </p:spTree>
    <p:extLst>
      <p:ext uri="{BB962C8B-B14F-4D97-AF65-F5344CB8AC3E}">
        <p14:creationId xmlns:p14="http://schemas.microsoft.com/office/powerpoint/2010/main" val="111824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D            A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A      D            A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</a:t>
            </a:r>
            <a:r>
              <a:rPr lang="pt-BR" dirty="0" smtClean="0">
                <a:latin typeface="+mn-lt"/>
              </a:rPr>
              <a:t>! </a:t>
            </a:r>
            <a:r>
              <a:rPr lang="pt-BR" smtClean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0784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Vem Louvar Tom: A</vt:lpstr>
      <vt:lpstr>    A                      D                        A      E  Hoje é tempo de louvar a Deus     A                         D                      E Em nós agora habita o Seu Espírito</vt:lpstr>
      <vt:lpstr>     D                  A               D             A        Então é só cantar e a Cristo exaltar      D                       Bm            E        E7 E sua glória encherá este lugar</vt:lpstr>
      <vt:lpstr>                 A      D            A    E Vem louvar, vem   louvar!                  A      D            A    E Vem louvar, vem   louvar!</vt:lpstr>
      <vt:lpstr>  A                           D                      A       E     No meio dos louvores Deus habita      A                          D                      E É seu prazer cumprir o que nos diz</vt:lpstr>
      <vt:lpstr>     D                  A               D             A        Então é só cantar e a Cristo exaltar      D                       Bm            E        E7 E sua glória encherá este lugar</vt:lpstr>
      <vt:lpstr>                 A      D            A    E Vem louvar, vem   louvar!                  A      D            A    E Vem louvar, vem   louvar!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9</cp:revision>
  <dcterms:created xsi:type="dcterms:W3CDTF">2022-01-10T12:19:10Z</dcterms:created>
  <dcterms:modified xsi:type="dcterms:W3CDTF">2022-01-10T13:03:27Z</dcterms:modified>
</cp:coreProperties>
</file>