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Vem Louvar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D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G                        D      A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Hoje é tempo de louvar a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    G  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nós agora habita o Seu </a:t>
            </a:r>
            <a:r>
              <a:rPr lang="pt-BR" dirty="0" smtClean="0">
                <a:latin typeface="+mn-lt"/>
              </a:rPr>
              <a:t>Espírito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99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       D               G             D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            Em            D        D7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76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D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 D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D    G            D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521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D                           G                      D       A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No meio dos louvores Deus habita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D                          G      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seu prazer cumprir o que nos diz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4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       D               G             D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            Em            D        D7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378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D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 D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D    G            D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</a:t>
            </a:r>
            <a:r>
              <a:rPr lang="pt-BR" dirty="0" smtClean="0">
                <a:latin typeface="+mn-lt"/>
              </a:rPr>
              <a:t>!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554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Vem Louvar Tom: D</vt:lpstr>
      <vt:lpstr> D                     G                        D      A  Hoje é tempo de louvar a Deus     D                         G                      A Em nós agora habita o Seu Espírito</vt:lpstr>
      <vt:lpstr> G                  D               G             D        Então é só cantar e a Cristo exaltar      G                       Em            D        D7 E sua glória encherá este lugar</vt:lpstr>
      <vt:lpstr>                D      G            D    A Vem louvar, vem   louvar!                  D    G            D    A Vem louvar, vem   louvar!</vt:lpstr>
      <vt:lpstr>D                           G                      D       A     No meio dos louvores Deus habita      D                          G                      A É seu prazer cumprir o que nos diz</vt:lpstr>
      <vt:lpstr> G                  D               G             D        Então é só cantar e a Cristo exaltar      G                       Em            D        D7 E sua glória encherá este lugar</vt:lpstr>
      <vt:lpstr>                D      G            D    A Vem louvar, vem   louvar!                  D    G            D    A Vem louvar, vem   louvar!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13</cp:revision>
  <dcterms:created xsi:type="dcterms:W3CDTF">2022-01-10T12:19:10Z</dcterms:created>
  <dcterms:modified xsi:type="dcterms:W3CDTF">2022-01-10T13:10:12Z</dcterms:modified>
</cp:coreProperties>
</file>