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803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38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969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16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04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23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145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889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19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559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2123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00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r>
              <a:rPr lang="pt-BR" sz="8000" b="1" dirty="0">
                <a:latin typeface="+mn-lt"/>
              </a:rPr>
              <a:t>Vem Louvar</a:t>
            </a:r>
            <a:r>
              <a:rPr lang="pt-BR" sz="6600" dirty="0">
                <a:latin typeface="+mn-lt"/>
              </a:rPr>
              <a:t/>
            </a:r>
            <a:br>
              <a:rPr lang="pt-BR" sz="6600" dirty="0">
                <a:latin typeface="+mn-lt"/>
              </a:rPr>
            </a:br>
            <a:r>
              <a:rPr lang="pt-BR" sz="6600" dirty="0">
                <a:latin typeface="+mn-lt"/>
              </a:rPr>
              <a:t>Tom: </a:t>
            </a:r>
            <a:r>
              <a:rPr lang="pt-BR" sz="6600" b="1" dirty="0" err="1" smtClean="0">
                <a:solidFill>
                  <a:srgbClr val="002060"/>
                </a:solidFill>
                <a:latin typeface="+mn-lt"/>
              </a:rPr>
              <a:t>Bb</a:t>
            </a:r>
            <a:endParaRPr lang="pt-BR" sz="6600" dirty="0"/>
          </a:p>
        </p:txBody>
      </p:sp>
    </p:spTree>
    <p:extLst>
      <p:ext uri="{BB962C8B-B14F-4D97-AF65-F5344CB8AC3E}">
        <p14:creationId xmlns:p14="http://schemas.microsoft.com/office/powerpoint/2010/main" val="4114042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5400" dirty="0" smtClean="0">
                <a:latin typeface="+mn-lt"/>
              </a:rPr>
              <a:t> </a:t>
            </a:r>
            <a:r>
              <a:rPr lang="pt-BR" sz="54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                     D#                        </a:t>
            </a:r>
            <a:r>
              <a:rPr lang="pt-BR" sz="54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      F 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Hoje é tempo de louvar a Deus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</a:t>
            </a:r>
            <a:r>
              <a:rPr lang="pt-BR" sz="54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                         D#                      F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Em nós agora habita o Seu </a:t>
            </a:r>
            <a:r>
              <a:rPr lang="pt-BR" sz="5400" dirty="0" smtClean="0">
                <a:latin typeface="+mn-lt"/>
              </a:rPr>
              <a:t>Espírito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4162397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5400" dirty="0">
                <a:latin typeface="+mn-lt"/>
              </a:rPr>
              <a:t>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D#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D#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Então é só cantar e a Cristo exaltar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D#                       Cm            F        F7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E sua glória encherá este lugar</a:t>
            </a:r>
          </a:p>
        </p:txBody>
      </p:sp>
    </p:spTree>
    <p:extLst>
      <p:ext uri="{BB962C8B-B14F-4D97-AF65-F5344CB8AC3E}">
        <p14:creationId xmlns:p14="http://schemas.microsoft.com/office/powerpoint/2010/main" val="4241037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54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                </a:t>
            </a:r>
            <a:r>
              <a:rPr lang="pt-BR" sz="54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D#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F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Vem louvar, vem   louvar!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D#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F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Vem louvar, vem   louvar!</a:t>
            </a:r>
          </a:p>
        </p:txBody>
      </p:sp>
    </p:spTree>
    <p:extLst>
      <p:ext uri="{BB962C8B-B14F-4D97-AF65-F5344CB8AC3E}">
        <p14:creationId xmlns:p14="http://schemas.microsoft.com/office/powerpoint/2010/main" val="1193410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54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        D#   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F    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No meio dos louvores Deus habita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       D#                      F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É seu prazer cumprir o que nos diz</a:t>
            </a:r>
          </a:p>
        </p:txBody>
      </p:sp>
    </p:spTree>
    <p:extLst>
      <p:ext uri="{BB962C8B-B14F-4D97-AF65-F5344CB8AC3E}">
        <p14:creationId xmlns:p14="http://schemas.microsoft.com/office/powerpoint/2010/main" val="2032501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5400" dirty="0">
                <a:latin typeface="+mn-lt"/>
              </a:rPr>
              <a:t>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D#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D#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Então é só cantar e a Cristo exaltar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D#                       Cm            F        F7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E sua glória encherá este lugar</a:t>
            </a:r>
          </a:p>
        </p:txBody>
      </p:sp>
    </p:spTree>
    <p:extLst>
      <p:ext uri="{BB962C8B-B14F-4D97-AF65-F5344CB8AC3E}">
        <p14:creationId xmlns:p14="http://schemas.microsoft.com/office/powerpoint/2010/main" val="2013855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54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                </a:t>
            </a:r>
            <a:r>
              <a:rPr lang="pt-BR" sz="54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D#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F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Vem louvar, vem   louvar!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D#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F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Vem louvar, vem   louvar</a:t>
            </a:r>
            <a:r>
              <a:rPr lang="pt-BR" sz="5400" dirty="0" smtClean="0">
                <a:latin typeface="+mn-lt"/>
              </a:rPr>
              <a:t>! </a:t>
            </a:r>
            <a:r>
              <a:rPr lang="pt-BR" sz="5400" smtClean="0">
                <a:latin typeface="+mn-lt"/>
              </a:rPr>
              <a:t>(2x)</a:t>
            </a:r>
            <a:endParaRPr lang="pt-BR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22890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40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Vem Louvar Tom: Bb</vt:lpstr>
      <vt:lpstr> Bb                     D#                        Bb      F  Hoje é tempo de louvar a Deus     Bb                         D#                      F Em nós agora habita o Seu Espírito</vt:lpstr>
      <vt:lpstr> D#                  Bb               D#             Bb        Então é só cantar e a Cristo exaltar      D#                       Cm            F        F7 E sua glória encherá este lugar</vt:lpstr>
      <vt:lpstr>                 Bb      D#            Bb    F Vem louvar, vem   louvar!                  Bb      D#            Bb    F Vem louvar, vem   louvar!</vt:lpstr>
      <vt:lpstr> Bb                           D#                      Bb       F     No meio dos louvores Deus habita      Bb                          D#                      F É seu prazer cumprir o que nos diz</vt:lpstr>
      <vt:lpstr> D#                  Bb               D#             Bb        Então é só cantar e a Cristo exaltar      D#                       Cm            F        F7 E sua glória encherá este lugar</vt:lpstr>
      <vt:lpstr>                 Bb      D#            Bb    F Vem louvar, vem   louvar!                  Bb      D#            Bb    F Vem louvar, vem   louvar! (2x)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Vem Louvar Tom: E    E                      A                        E      B  Hoje é tempo de louvar a Deus     E                         A                      B Em nós agora habita o Seu Espírito      A                  E               A             E        Então é só cantar e a Cristo exaltar      A                       F#m            B        B7 E sua glória encherá este lugar                    E      A            E    B Vem louvar, vem   louvar!                  E      A            E    B Vem louvar, vem   louvar!         E                           A                      E       B     No meio dos louvores Deus habita      E                          A                       B É seu prazer cumprir o que nos diz      A                  E               A             E        Então é só cantar e a Cristo exaltar      A                       F#m            B        B7 E sua glória encherá este lugar                    E      A            E    B Vem louvar, vem   louvar!                  E      A            E    B Vem louvar, vem   louvar!                  E      A            E    B Vem louvar, vem   louvar!                  E      A            E    B Vem louvar, vem   louvar! </dc:title>
  <dc:creator>User</dc:creator>
  <cp:lastModifiedBy>User</cp:lastModifiedBy>
  <cp:revision>10</cp:revision>
  <dcterms:created xsi:type="dcterms:W3CDTF">2022-01-10T12:19:10Z</dcterms:created>
  <dcterms:modified xsi:type="dcterms:W3CDTF">2022-01-10T13:12:11Z</dcterms:modified>
</cp:coreProperties>
</file>