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03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38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9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6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2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1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89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9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55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12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00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b="1" dirty="0">
                <a:latin typeface="+mn-lt"/>
              </a:rPr>
              <a:t>Vem Louvar</a:t>
            </a:r>
            <a:r>
              <a:rPr lang="pt-BR" sz="6600" dirty="0">
                <a:latin typeface="+mn-lt"/>
              </a:rPr>
              <a:t/>
            </a:r>
            <a:br>
              <a:rPr lang="pt-BR" sz="6600" dirty="0">
                <a:latin typeface="+mn-lt"/>
              </a:rPr>
            </a:br>
            <a:r>
              <a:rPr lang="pt-BR" sz="6600" dirty="0">
                <a:latin typeface="+mn-lt"/>
              </a:rPr>
              <a:t>Tom: 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B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411404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 smtClean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                     E                        B      F#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Hoje é tempo de louvar a Deus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                         E                      F#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Em nós agora habita o Seu </a:t>
            </a:r>
            <a:r>
              <a:rPr lang="pt-BR" dirty="0" smtClean="0">
                <a:latin typeface="+mn-lt"/>
              </a:rPr>
              <a:t>Espírito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604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E                  B               E             B      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Então é só cantar e a Cristo exaltar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E 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F#        F#7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 sua glória encherá este lugar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900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B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E            B    F#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Vem louvar, vem   louvar!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B      E            B    F#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Vem louvar, vem   louvar!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366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B                           E                      B       F#   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No meio dos louvores Deus habita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B                          E                      F#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É seu prazer cumprir o que nos diz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84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E                  B               E             B      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Então é só cantar e a Cristo exaltar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E 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F#        F#7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 sua glória encherá este lugar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754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B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E            B    F#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Vem louvar, vem   louvar!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B      E            B    F#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Vem louvar, vem   louvar</a:t>
            </a:r>
            <a:r>
              <a:rPr lang="pt-BR" dirty="0" smtClean="0">
                <a:latin typeface="+mn-lt"/>
              </a:rPr>
              <a:t>!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28176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Vem Louvar Tom: B</vt:lpstr>
      <vt:lpstr> B                     E                        B      F#  Hoje é tempo de louvar a Deus     B                         E                      F# Em nós agora habita o Seu Espírito</vt:lpstr>
      <vt:lpstr> E                  B               E             B        Então é só cantar e a Cristo exaltar      E                       C#m            F#        F#7 E sua glória encherá este lugar</vt:lpstr>
      <vt:lpstr>                 B      E            B    F# Vem louvar, vem   louvar!                  B      E            B    F# Vem louvar, vem   louvar!</vt:lpstr>
      <vt:lpstr>B                           E                      B       F#     No meio dos louvores Deus habita      B                          E                      F# É seu prazer cumprir o que nos diz</vt:lpstr>
      <vt:lpstr> E                  B               E             B        Então é só cantar e a Cristo exaltar      E                       C#m            F#        F#7 E sua glória encherá este lugar</vt:lpstr>
      <vt:lpstr>                 B      E            B    F# Vem louvar, vem   louvar!                  B      E            B    F# Vem louvar, vem   louvar!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Louvar Tom: E    E                      A                        E      B  Hoje é tempo de louvar a Deus     E                         A                      B Em nós agora habita o Seu Espírito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        E                           A                      E       B     No meio dos louvores Deus habita      E                          A                       B É seu prazer cumprir o que nos diz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                 E      A            E    B Vem louvar, vem   louvar!                  E      A            E    B Vem louvar, vem   louvar! </dc:title>
  <dc:creator>User</dc:creator>
  <cp:lastModifiedBy>User</cp:lastModifiedBy>
  <cp:revision>11</cp:revision>
  <dcterms:created xsi:type="dcterms:W3CDTF">2022-01-10T12:19:10Z</dcterms:created>
  <dcterms:modified xsi:type="dcterms:W3CDTF">2022-01-10T13:15:09Z</dcterms:modified>
</cp:coreProperties>
</file>