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Vem Louvar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Tom: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#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dirty="0" smtClean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G#                      C#                        G#      D#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Hoje é tempo de louvar a Deus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G#                         C#                      D#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Em nós agora habita o Seu </a:t>
            </a:r>
            <a:r>
              <a:rPr lang="pt-BR" sz="5400" dirty="0" smtClean="0">
                <a:latin typeface="+mn-lt"/>
              </a:rPr>
              <a:t>Espírito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3229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C#                  G#               C#             G#      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Então é só cantar e a Cristo exaltar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C#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D#        D#7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sua glória encherá este lugar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392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G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#      C#            G#    D#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Vem louvar, vem   louvar!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G#      C#            G#    D#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Vem louvar, vem   louvar!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105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                     C#                      G#       D#   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No meio dos louvores Deus habita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G#                          C#                      D#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seu prazer cumprir o que nos diz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631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C#                  G#               C#             G#      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Então é só cantar e a Cristo exaltar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C#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D#        D#7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sua glória encherá este lugar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163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G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#      C#            G#    D#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Vem louvar, vem   louvar!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G#      C#            G#    D#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Vem louvar, vem   louvar</a:t>
            </a:r>
            <a:r>
              <a:rPr lang="pt-BR" sz="5400" dirty="0" smtClean="0">
                <a:latin typeface="+mn-lt"/>
              </a:rPr>
              <a:t>! (2x)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6154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Vem Louvar Tom: G#</vt:lpstr>
      <vt:lpstr> G#                      C#                        G#      D#  Hoje é tempo de louvar a Deus     G#                         C#                      D# Em nós agora habita o Seu Espírito</vt:lpstr>
      <vt:lpstr> C#                  G#               C#             G#        Então é só cantar e a Cristo exaltar      C#                       Bbm            D#        D#7 E sua glória encherá este lugar</vt:lpstr>
      <vt:lpstr>                 G#      C#            G#    D# Vem louvar, vem   louvar!                  G#      C#            G#    D# Vem louvar, vem   louvar!</vt:lpstr>
      <vt:lpstr>G#                           C#                      G#       D#     No meio dos louvores Deus habita      G#                          C#                      D# É seu prazer cumprir o que nos diz</vt:lpstr>
      <vt:lpstr> C#                  G#               C#             G#        Então é só cantar e a Cristo exaltar      C#                       Bbm            D#        D#7 E sua glória encherá este lugar</vt:lpstr>
      <vt:lpstr>                 G#      C#            G#    D# Vem louvar, vem   louvar!                  G#      C#            G#    D# Vem louvar, vem   louvar!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7</cp:revision>
  <dcterms:created xsi:type="dcterms:W3CDTF">2022-01-10T12:19:10Z</dcterms:created>
  <dcterms:modified xsi:type="dcterms:W3CDTF">2022-01-10T13:18:03Z</dcterms:modified>
</cp:coreProperties>
</file>