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               F#                        C#      G#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                   F#                  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C#               F#             C#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G#        G#7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F#            C#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F#            C#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                     F#                      C#       G#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                    F#                  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             C#               F#             C#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>
                <a:latin typeface="+mn-lt"/>
              </a:rPr>
              <a:t>     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F#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G#        G#7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F#            C#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F#            C#    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C#    C#                     F#                        C#      G#  Hoje é tempo de louvar a Deus     C#                         F#                      G# Em nós agora habita o Seu Espírito      F#                  C#               F#             C#        Então é só cantar e a Cristo exaltar      F#                       D#m            G#        G#7 E sua glória encherá este lugar                    C#      F#            C#    G# Vem louvar, vem   louvar!                  C#      F#            C#    G# Vem louvar, vem   louvar!          C#                           F#                      C#       G#     No meio dos louvores Deus habita      C#                          F#                      G# É seu prazer cumprir o que nos diz   F#                  C#               F#             C#        Então é só cantar e a Cristo exaltar      F#                       D#m            G#        G#7 E sua glória encherá este lugar                    C#      F#            C#    G# Vem louvar, vem   louvar!                  C#      F#            C#    G#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11</cp:revision>
  <dcterms:created xsi:type="dcterms:W3CDTF">2022-01-10T12:19:10Z</dcterms:created>
  <dcterms:modified xsi:type="dcterms:W3CDTF">2022-01-10T12:46:41Z</dcterms:modified>
</cp:coreProperties>
</file>