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03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38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96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6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04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2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14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89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19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55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12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00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400" b="1" dirty="0">
                <a:latin typeface="+mn-lt"/>
              </a:rPr>
              <a:t>Vem Louvar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Tom: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F#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F#                      B                        F#      C#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Hoje é tempo de louvar a Deus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F#                         B                      C#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Em nós agora habita o Seu Espírito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B                  F#               B             F#      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Então é só cantar e a Cristo exaltar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B                   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C#        C#7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 sua glória encherá este lugar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F#      B            F#    C#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louvar!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F#      B            F#    C#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louvar!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F#                           B                      F#       C#   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No meio dos louvores Deus habita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F#                          B                       C#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É seu prazer cumprir o que nos diz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B                  F#               B             F#      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Então é só cantar e a Cristo exaltar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B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C#        C#7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 sua glória encherá este lugar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F#      B            F#    C#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louvar!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F#      B            F#    C#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</a:t>
            </a:r>
            <a:r>
              <a:rPr lang="pt-BR" sz="2400" dirty="0" smtClean="0">
                <a:latin typeface="+mn-lt"/>
              </a:rPr>
              <a:t>louvar!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(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2x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)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140421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Vem Louvar Tom: F#    F#                      B                        F#      C#  Hoje é tempo de louvar a Deus     F#                         B                      C# Em nós agora habita o Seu Espírito      B                  F#               B             F#        Então é só cantar e a Cristo exaltar      B                       G#m            C#        C#7 E sua glória encherá este lugar                    F#      B            F#    C# Vem louvar, vem   louvar!                  F#      B            F#    C# Vem louvar, vem   louvar!          F#                           B                      F#       C#     No meio dos louvores Deus habita      F#                          B                       C# É seu prazer cumprir o que nos diz  B                  F#               B             F#        Então é só cantar e a Cristo exaltar      B                       G#m            C#        C#7 E sua glória encherá este lugar                    F#      B            F#    C# Vem louvar, vem   louvar!                  F#      B            F#    C# Vem louvar, vem   louvar!(2x)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Vem Louvar Tom: E    E                      A                        E      B  Hoje é tempo de louvar a Deus     E                         A                      B Em nós agora habita o Seu Espírito      A                  E               A             E        Então é só cantar e a Cristo exaltar      A                       F#m            B        B7 E sua glória encherá este lugar                    E      A            E    B Vem louvar, vem   louvar!                  E      A            E    B Vem louvar, vem   louvar!         E                           A                      E       B     No meio dos louvores Deus habita      E                          A                       B É seu prazer cumprir o que nos diz      A                  E               A             E        Então é só cantar e a Cristo exaltar      A                       F#m            B        B7 E sua glória encherá este lugar                    E      A            E    B Vem louvar, vem   louvar!                  E      A            E    B Vem louvar, vem   louvar!                  E      A            E    B Vem louvar, vem   louvar!                  E      A            E    B Vem louvar, vem   louvar! </dc:title>
  <dc:creator>User</dc:creator>
  <cp:lastModifiedBy>User</cp:lastModifiedBy>
  <cp:revision>4</cp:revision>
  <dcterms:created xsi:type="dcterms:W3CDTF">2022-01-10T12:19:10Z</dcterms:created>
  <dcterms:modified xsi:type="dcterms:W3CDTF">2022-01-10T12:25:36Z</dcterms:modified>
</cp:coreProperties>
</file>