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F      C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F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F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C        C7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F       C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F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F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C        C7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F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F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F    F                      Bb                        F      C  Hoje é tempo de louvar a Deus     F                         Bb                      C Em nós agora habita o Seu Espírito      Bb                  F               Bb             F        Então é só cantar e a Cristo exaltar      Bb                       Gm            C        C7 E sua glória encherá este lugar                    F      Bb            F    C Vem louvar, vem   louvar!                  F      Bb            F    C Vem louvar, vem   louvar!          F                           Bb                      F       C     No meio dos louvores Deus habita      F                          Bb                       C É seu prazer cumprir o que nos diz  Bb                  F               Bb             F        Então é só cantar e a Cristo exaltar      Bb                       Gm            C        C7 E sua glória encherá este lugar                    F      Bb            F    C Vem louvar, vem   louvar!                  F      Bb            F    C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3</cp:revision>
  <dcterms:created xsi:type="dcterms:W3CDTF">2022-01-10T12:19:10Z</dcterms:created>
  <dcterms:modified xsi:type="dcterms:W3CDTF">2022-01-10T12:23:46Z</dcterms:modified>
</cp:coreProperties>
</file>