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D                        A      E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                       D                  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              A               D             A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E        E7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    D            A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    D            A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                         D                      A       E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                        D                  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    A               D             A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D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E        E7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A      D            A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A      D            A    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A    A                      D                        A      E  Hoje é tempo de louvar a Deus     A                         D                      E Em nós agora habita o Seu Espírito      D                  A               D             A        Então é só cantar e a Cristo exaltar      D                       Bm            E        E7 E sua glória encherá este lugar                    A      D            A    E Vem louvar, vem   louvar!                  A      D            A    E Vem louvar, vem   louvar!          A                           D                      A       E     No meio dos louvores Deus habita      A                          D                      E É seu prazer cumprir o que nos diz  D                  A               D             A        Então é só cantar e a Cristo exaltar      D                       Bm            E        E7 E sua glória encherá este lugar                    A      D            A    E Vem louvar, vem   louvar!                  A      D            A    E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7</cp:revision>
  <dcterms:created xsi:type="dcterms:W3CDTF">2022-01-10T12:19:10Z</dcterms:created>
  <dcterms:modified xsi:type="dcterms:W3CDTF">2022-01-10T12:34:56Z</dcterms:modified>
</cp:coreProperties>
</file>