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                 G#                        D#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                     G#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            D#               G#             D#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D#        D#7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  G#            D#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G#            D#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smtClean="0">
                <a:solidFill>
                  <a:srgbClr val="002060"/>
                </a:solidFill>
                <a:latin typeface="+mn-lt"/>
              </a:rPr>
              <a:t>D#                          G#                      D#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                     G#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            D#               G#             D#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D#        D#7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  G#            D#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G#            D#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</a:t>
            </a:r>
            <a:r>
              <a:rPr lang="pt-BR" sz="2400" dirty="0" smtClean="0">
                <a:latin typeface="+mn-lt"/>
              </a:rPr>
              <a:t>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D#    D#                     G#                        D#      Bb  Hoje é tempo de louvar a Deus     D#                         G#                      Bb Em nós agora habita o Seu Espírito      G#                  D#               G#             D#        Então é só cantar e a Cristo exaltar      G#                       Fm            D#        D#7 E sua glória encherá este lugar                    D#      G#            D#    Bb Vem louvar, vem   louvar!                  D#    G#            D#    Bb Vem louvar, vem   louvar!          D#                          G#                      D#       Bb     No meio dos louvores Deus habita      D#                         G#                      Bb É seu prazer cumprir o que nos diz  G#                  D#               G#             D#        Então é só cantar e a Cristo exaltar      G#                       Fm            D#        D#7 E sua glória encherá este lugar                    D#      G#            D#    Bb Vem louvar, vem   louvar!                  D#    G#            D#    Bb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13</cp:revision>
  <dcterms:created xsi:type="dcterms:W3CDTF">2022-01-10T12:19:10Z</dcterms:created>
  <dcterms:modified xsi:type="dcterms:W3CDTF">2022-01-10T12:50:46Z</dcterms:modified>
</cp:coreProperties>
</file>