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400" b="1" dirty="0">
                <a:latin typeface="+mn-lt"/>
              </a:rPr>
              <a:t>Vem Louvar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Tom: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 err="1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                     G                        D      A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Hoje é tempo de louvar a Deus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                    G                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Em nós agora habita o Seu Espírito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            D               G             D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G                       Em            D        D7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 G            D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G            D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/>
            </a:r>
            <a:br>
              <a:rPr lang="pt-BR" sz="2400" dirty="0" smtClean="0">
                <a:latin typeface="+mn-lt"/>
              </a:rPr>
            </a:b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                      G                      D       A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No meio dos louvores Deus habita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D                          G                  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É seu prazer cumprir o que nos diz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D               G             D       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Então é só cantar e a Cristo exaltar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latin typeface="+mn-lt"/>
              </a:rPr>
              <a:t>     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>G                       Em            D        D7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E sua glória encherá este lugar</a:t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 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D      G            D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louvar!</a:t>
            </a:r>
            <a:br>
              <a:rPr lang="pt-BR" sz="2400" dirty="0">
                <a:latin typeface="+mn-lt"/>
              </a:rPr>
            </a:br>
            <a:r>
              <a:rPr lang="pt-BR" sz="2400" b="1" dirty="0">
                <a:solidFill>
                  <a:srgbClr val="002060"/>
                </a:solidFill>
                <a:latin typeface="+mn-lt"/>
              </a:rPr>
              <a:t>                 D    G            D    A</a:t>
            </a:r>
            <a:r>
              <a:rPr lang="pt-BR" sz="2400" dirty="0">
                <a:latin typeface="+mn-lt"/>
              </a:rPr>
              <a:t/>
            </a:r>
            <a:br>
              <a:rPr lang="pt-BR" sz="2400" dirty="0">
                <a:latin typeface="+mn-lt"/>
              </a:rPr>
            </a:br>
            <a:r>
              <a:rPr lang="pt-BR" sz="2400" dirty="0">
                <a:latin typeface="+mn-lt"/>
              </a:rPr>
              <a:t>Vem louvar, vem   louvar</a:t>
            </a:r>
            <a:r>
              <a:rPr lang="pt-BR" sz="2400" dirty="0" smtClean="0">
                <a:latin typeface="+mn-lt"/>
              </a:rPr>
              <a:t>!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400" b="1" dirty="0" smtClean="0">
                <a:solidFill>
                  <a:srgbClr val="002060"/>
                </a:solidFill>
                <a:latin typeface="+mn-lt"/>
              </a:rPr>
              <a:t>2x)</a:t>
            </a:r>
            <a:r>
              <a:rPr lang="pt-BR" sz="2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400" b="1" dirty="0">
                <a:solidFill>
                  <a:srgbClr val="002060"/>
                </a:solidFill>
                <a:latin typeface="+mn-lt"/>
              </a:rPr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Vem Louvar Tom: D    D                     G                        D      A  Hoje é tempo de louvar a Deus     D                         G                      A Em nós agora habita o Seu Espírito      G                  D               G             D        Então é só cantar e a Cristo exaltar      G                       Em            D        D7 E sua glória encherá este lugar                    D      G            D    A Vem louvar, vem   louvar!                  D    G            D    A Vem louvar, vem   louvar!          D                           G                      D       A     No meio dos louvores Deus habita      D                          G                      A É seu prazer cumprir o que nos diz  G                  D               G             D        Então é só cantar e a Cristo exaltar      G                       Em            D        D7 E sua glória encherá este lugar                    D      G            D    A Vem louvar, vem   louvar!                  D    G            D    A Vem louvar, vem   louvar!(2x)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12</cp:revision>
  <dcterms:created xsi:type="dcterms:W3CDTF">2022-01-10T12:19:10Z</dcterms:created>
  <dcterms:modified xsi:type="dcterms:W3CDTF">2022-01-10T12:48:39Z</dcterms:modified>
</cp:coreProperties>
</file>