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D#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F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D#                  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D#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     Cm            F        F7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D#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F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D#                  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/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D#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         Cm            F        F7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Bb    Bb                     D#                        Bb      F  Hoje é tempo de louvar a Deus     Bb                         D#                      F Em nós agora habita o Seu Espírito      D#                  Bb               D#             Bb        Então é só cantar e a Cristo exaltar      D#                       Cm            F        F7 E sua glória encherá este lugar                    Bb      D#            Bb    F Vem louvar, vem   louvar!                  Bb      D#            Bb    F Vem louvar, vem   louvar!          Bb                           D#                      Bb       F     No meio dos louvores Deus habita      Bb                          D#                      F É seu prazer cumprir o que nos diz  D#                  Bb               D#             Bb        Então é só cantar e a Cristo exaltar      D#                       Cm            F        F7 E sua glória encherá este lugar                    Bb      D#            Bb    F Vem louvar, vem   louvar!                  Bb      D#            Bb    F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8</cp:revision>
  <dcterms:created xsi:type="dcterms:W3CDTF">2022-01-10T12:19:10Z</dcterms:created>
  <dcterms:modified xsi:type="dcterms:W3CDTF">2022-01-10T12:38:28Z</dcterms:modified>
</cp:coreProperties>
</file>