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E                        B      F#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                    E                  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                  B               E             B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F#        F#7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 E            B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 E            B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                      E                      B       F#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B                          E                  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B               E             B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F#        F#7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B      E            B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B      E            B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B    B                     E                        B      F#  Hoje é tempo de louvar a Deus     B                         E                      F# Em nós agora habita o Seu Espírito      E                  B               E             B        Então é só cantar e a Cristo exaltar      E                       C#m            F#        F#7 E sua glória encherá este lugar                    B      E            B    F# Vem louvar, vem   louvar!                  B      E            B    F# Vem louvar, vem   louvar!          B                           E                      B       F#     No meio dos louvores Deus habita      B                          E                      F# É seu prazer cumprir o que nos diz  E                  B               E             B        Então é só cantar e a Cristo exaltar      E                       C#m            F#        F#7 E sua glória encherá este lugar                    B      E            B    F# Vem louvar, vem   louvar!                  B      E            B    F#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9</cp:revision>
  <dcterms:created xsi:type="dcterms:W3CDTF">2022-01-10T12:19:10Z</dcterms:created>
  <dcterms:modified xsi:type="dcterms:W3CDTF">2022-01-10T12:41:04Z</dcterms:modified>
</cp:coreProperties>
</file>