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C#                        G#      D#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  C#         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G#               C#             G#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C#            G#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C#            G#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    C#                      G#       D#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                     C#                  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    G#               C#             G#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C#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D#        D#7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G#      C#            G#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G#      C#            G#    D#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G#    G#                      C#                        G#      D#  Hoje é tempo de louvar a Deus     G#                         C#                      D# Em nós agora habita o Seu Espírito      C#                  G#               C#             G#        Então é só cantar e a Cristo exaltar      C#                       Bbm            D#        D#7 E sua glória encherá este lugar                    G#      C#            G#    D# Vem louvar, vem   louvar!                  G#      C#            G#    D# Vem louvar, vem   louvar!          G#                           C#                      G#       D#     No meio dos louvores Deus habita      G#                          C#                      D# É seu prazer cumprir o que nos diz  C#                  G#               C#             G#        Então é só cantar e a Cristo exaltar      C#                       Bbm            D#        D#7 E sua glória encherá este lugar                    G#      C#            G#    D# Vem louvar, vem   louvar!                  G#      C#            G#    D#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6</cp:revision>
  <dcterms:created xsi:type="dcterms:W3CDTF">2022-01-10T12:19:10Z</dcterms:created>
  <dcterms:modified xsi:type="dcterms:W3CDTF">2022-01-10T12:31:19Z</dcterms:modified>
</cp:coreProperties>
</file>