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C                        G      D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                   C                  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            G               C             G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D     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C            G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C            G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                     C                      G       D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                    C                  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G               C             G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D     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G      C            G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G      C            G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G    G                      C                        G      D  Hoje é tempo de louvar a Deus     G                         C                      D Em nós agora habita o Seu Espírito      C                  G               C             G        Então é só cantar e a Cristo exaltar      C                       Am            D        D7 E sua glória encherá este lugar                    G      C            G    D Vem louvar, vem   louvar!                  G      C            G    D Vem louvar, vem   louvar!          G                           C                      G       D     No meio dos louvores Deus habita      G                          C                      D É seu prazer cumprir o que nos diz  C                  G               C             G        Então é só cantar e a Cristo exaltar      C                       Am            D        D7 E sua glória encherá este lugar                    G      C            G    D Vem louvar, vem   louvar!                  G      C            G    D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5</cp:revision>
  <dcterms:created xsi:type="dcterms:W3CDTF">2022-01-10T12:19:10Z</dcterms:created>
  <dcterms:modified xsi:type="dcterms:W3CDTF">2022-01-10T12:27:44Z</dcterms:modified>
</cp:coreProperties>
</file>