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1" r:id="rId10"/>
    <p:sldId id="272" r:id="rId11"/>
    <p:sldId id="270" r:id="rId12"/>
    <p:sldId id="269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534"/>
      </p:cViewPr>
      <p:guideLst>
        <p:guide orient="horz" pos="2273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0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2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5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6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1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3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6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7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4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7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1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88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some-plume-d83.notion.site/JMC-API-d3769fedc8814b09b8cd33fc0c509ec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4159" y="1936865"/>
            <a:ext cx="658368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JMC</a:t>
            </a:r>
            <a:endParaRPr lang="en-US" altLang="ko-KR" sz="10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4159" y="3715789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친구 또는 지인과 점심 메뉴를 고르기 어려울 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현재 위치를 기반으로 무작위로 메뉴를 선택해주는 모바일 사이트입니다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7406" y="4862945"/>
            <a:ext cx="44971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박성진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김재영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황창욱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김종환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37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 smtClean="0">
                <a:effectLst/>
              </a:rPr>
              <a:t>화면 구현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9135" y="922713"/>
            <a:ext cx="2335876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게스트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5216" y="999657"/>
            <a:ext cx="3165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방장이 </a:t>
            </a:r>
            <a:r>
              <a:rPr lang="ko-KR" altLang="en-US" sz="1500" dirty="0" err="1" smtClean="0"/>
              <a:t>룰렛</a:t>
            </a:r>
            <a:r>
              <a:rPr lang="ko-KR" altLang="en-US" sz="1500" dirty="0" smtClean="0"/>
              <a:t> 돌릴 동안 기다리는 창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6335398" y="925083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83407" y="947651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방장이 방을 나갔을 때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429788"/>
            <a:ext cx="2815997" cy="448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55" y="1429787"/>
            <a:ext cx="2556326" cy="44898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02" y="1425047"/>
            <a:ext cx="2516550" cy="448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492" y="1425047"/>
            <a:ext cx="2470788" cy="4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5" y="879913"/>
            <a:ext cx="1979989" cy="14822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47" y="789709"/>
            <a:ext cx="2431294" cy="44696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11" y="789710"/>
            <a:ext cx="2510444" cy="4469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353" y="3652382"/>
            <a:ext cx="2534959" cy="2460866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11" idx="3"/>
            <a:endCxn id="12" idx="0"/>
          </p:cNvCxnSpPr>
          <p:nvPr/>
        </p:nvCxnSpPr>
        <p:spPr>
          <a:xfrm>
            <a:off x="8549255" y="3024527"/>
            <a:ext cx="2059578" cy="627855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2631" y="5500715"/>
            <a:ext cx="22098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0898" y="5500716"/>
            <a:ext cx="2689391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 정보 수정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928" y="2435926"/>
            <a:ext cx="1629742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99" y="2882185"/>
            <a:ext cx="2228678" cy="3131183"/>
          </a:xfrm>
          <a:prstGeom prst="rect">
            <a:avLst/>
          </a:prstGeom>
        </p:spPr>
      </p:pic>
      <p:cxnSp>
        <p:nvCxnSpPr>
          <p:cNvPr id="25" name="꺾인 연결선 24"/>
          <p:cNvCxnSpPr>
            <a:stCxn id="10" idx="1"/>
            <a:endCxn id="18" idx="3"/>
          </p:cNvCxnSpPr>
          <p:nvPr/>
        </p:nvCxnSpPr>
        <p:spPr>
          <a:xfrm rot="10800000" flipV="1">
            <a:off x="2612377" y="3024525"/>
            <a:ext cx="497570" cy="1423251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3699" y="6160820"/>
            <a:ext cx="2172419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프로필 사진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4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6" y="938838"/>
            <a:ext cx="1980712" cy="35838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05" y="936714"/>
            <a:ext cx="1983595" cy="35989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697" y="936123"/>
            <a:ext cx="1950349" cy="3585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557" y="946391"/>
            <a:ext cx="1834573" cy="3589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389" y="941196"/>
            <a:ext cx="1921399" cy="35944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3179" y="4671836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2441070" y="4682695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1906" y="4668086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이메일 찾기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5066" y="4668085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찾기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8634821" y="4662402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찾기</a:t>
            </a:r>
            <a:endParaRPr lang="ko-KR" altLang="en-US" sz="15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194" y="944590"/>
            <a:ext cx="1761357" cy="35752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524383" y="4662401"/>
            <a:ext cx="157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재설정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963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ko-KR" altLang="en-US" b="1" dirty="0" smtClean="0"/>
              <a:t>느낀 점 과 아쉬운 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127" y="1147156"/>
            <a:ext cx="302305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18621" y="1147156"/>
            <a:ext cx="298218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596" y="1147156"/>
            <a:ext cx="2952403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33410" y="1147156"/>
            <a:ext cx="2847800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박성진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64234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황창욱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1574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김재영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04862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김종환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4862" y="1946498"/>
            <a:ext cx="2757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이번 프로젝트를 진행하면서 실력이 부족하다는 것을 많이 느꼈습니다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그래서 팀원들에게 미안한 마음이 들었고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 smtClean="0">
                <a:latin typeface="+mj-ea"/>
                <a:ea typeface="+mj-ea"/>
              </a:rPr>
              <a:t>팀원들에게 </a:t>
            </a:r>
            <a:r>
              <a:rPr lang="ko-KR" altLang="en-US" sz="1500" dirty="0">
                <a:latin typeface="+mj-ea"/>
                <a:ea typeface="+mj-ea"/>
              </a:rPr>
              <a:t>많이 의지하며 배웠습니다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그럼에도 불구하고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기능 하나 하나를 만들어나갈 때마다 실력이 향상되는 것을 보면서 뿌듯함을 느꼈고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재미있었습니다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8610" y="1946498"/>
            <a:ext cx="2757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j-ea"/>
                <a:ea typeface="+mj-ea"/>
              </a:rPr>
              <a:t>프로젝트 할 때마다 느끼지만</a:t>
            </a:r>
            <a:r>
              <a:rPr lang="en-US" altLang="ko-KR" sz="1500" dirty="0" smtClean="0">
                <a:latin typeface="+mj-ea"/>
                <a:ea typeface="+mj-ea"/>
              </a:rPr>
              <a:t>, </a:t>
            </a:r>
            <a:r>
              <a:rPr lang="ko-KR" altLang="en-US" sz="1500" dirty="0" smtClean="0">
                <a:latin typeface="+mj-ea"/>
                <a:ea typeface="+mj-ea"/>
              </a:rPr>
              <a:t>작은 화면 한 페이지 만드는 데에도 할 일 이 엄청나게 많다는 걸 새삼 느꼈습니다</a:t>
            </a:r>
            <a:r>
              <a:rPr lang="en-US" altLang="ko-KR" sz="1500" dirty="0" smtClean="0"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latin typeface="+mj-ea"/>
                <a:ea typeface="+mj-ea"/>
              </a:rPr>
              <a:t>많이 해보고 준비를 많이 해야겠다는 걸 가장 크게 깨달았고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 smtClean="0">
                <a:latin typeface="+mj-ea"/>
                <a:ea typeface="+mj-ea"/>
              </a:rPr>
              <a:t>프로젝트 진행하면서 부족한 부분이 많이 있다는 것이 피부로 와 닿았습니다</a:t>
            </a:r>
            <a:r>
              <a:rPr lang="en-US" altLang="ko-KR" sz="1500" dirty="0" smtClean="0"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latin typeface="+mj-ea"/>
                <a:ea typeface="+mj-ea"/>
              </a:rPr>
              <a:t>아직 </a:t>
            </a:r>
            <a:r>
              <a:rPr lang="ko-KR" altLang="en-US" sz="1500" dirty="0" err="1" smtClean="0">
                <a:latin typeface="+mj-ea"/>
                <a:ea typeface="+mj-ea"/>
              </a:rPr>
              <a:t>백엔드</a:t>
            </a:r>
            <a:r>
              <a:rPr lang="ko-KR" altLang="en-US" sz="1500" dirty="0" smtClean="0">
                <a:latin typeface="+mj-ea"/>
                <a:ea typeface="+mj-ea"/>
              </a:rPr>
              <a:t> 부분을 다루는 능력이 부족함을 느꼈고 이 부분을 잘 준비 해야겠다고 느꼈습니다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500" dirty="0" smtClean="0">
                <a:latin typeface="+mj-ea"/>
                <a:ea typeface="+mj-ea"/>
              </a:rPr>
              <a:t>복잡하고 어렵긴 했어도 많은 재미를 느낀 프로젝트였습니다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2425" y="1961559"/>
            <a:ext cx="2757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j-ea"/>
                <a:ea typeface="+mj-ea"/>
              </a:rPr>
              <a:t>프로젝트 </a:t>
            </a:r>
            <a:r>
              <a:rPr lang="ko-KR" altLang="en-US" sz="1500" dirty="0">
                <a:latin typeface="+mj-ea"/>
                <a:ea typeface="+mj-ea"/>
              </a:rPr>
              <a:t>중간중간 전체 구조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페이지 등 정정 사항이 생겨 새로운 기능 추가를 하기에 시간이 부족 했던 점과 </a:t>
            </a:r>
            <a:r>
              <a:rPr lang="ko-KR" altLang="en-US" sz="1500" dirty="0" err="1">
                <a:latin typeface="+mj-ea"/>
                <a:ea typeface="+mj-ea"/>
              </a:rPr>
              <a:t>변수명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url</a:t>
            </a:r>
            <a:r>
              <a:rPr lang="ko-KR" altLang="en-US" sz="1500" dirty="0">
                <a:latin typeface="+mj-ea"/>
                <a:ea typeface="+mj-ea"/>
              </a:rPr>
              <a:t>명 등의 부족한 이해로 코드 전체를 수정해야하는 일도 생겼었으며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git</a:t>
            </a:r>
            <a:r>
              <a:rPr lang="ko-KR" altLang="en-US" sz="1500" dirty="0">
                <a:latin typeface="+mj-ea"/>
                <a:ea typeface="+mj-ea"/>
              </a:rPr>
              <a:t>을 사용하여 서로의 코드를 공유하며 작업을 하였지만 앞의 이유로 </a:t>
            </a:r>
            <a:r>
              <a:rPr lang="en-US" altLang="ko-KR" sz="1500" dirty="0">
                <a:latin typeface="+mj-ea"/>
                <a:ea typeface="+mj-ea"/>
              </a:rPr>
              <a:t>merge</a:t>
            </a:r>
            <a:r>
              <a:rPr lang="ko-KR" altLang="en-US" sz="1500" dirty="0">
                <a:latin typeface="+mj-ea"/>
                <a:ea typeface="+mj-ea"/>
              </a:rPr>
              <a:t>과정에서 코드 충돌 또한 많이 생겨 고생을 했었습니다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아무리 사소한 변수일지라도 명확한 이름을 사용하지 않으면 수정과정에서 코드 전체를 읽어야하는 수고가 생김을 느꼈고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협업 과정에서 상호 소통의 중요성을 느꼈습니다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955" y="1962879"/>
            <a:ext cx="275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프로그램을 만들 때 단순하게 화면을 구성하고 기능을 구현하는 기술만 </a:t>
            </a:r>
            <a:r>
              <a:rPr lang="ko-KR" altLang="en-US" sz="1500" dirty="0" err="1">
                <a:latin typeface="+mj-ea"/>
                <a:ea typeface="+mj-ea"/>
              </a:rPr>
              <a:t>필요한게</a:t>
            </a:r>
            <a:r>
              <a:rPr lang="ko-KR" altLang="en-US" sz="1500" dirty="0">
                <a:latin typeface="+mj-ea"/>
                <a:ea typeface="+mj-ea"/>
              </a:rPr>
              <a:t> 아니라 중복된 기능들이 생기지 않게끔 코드를 재사용하고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동료들이 읽기 편하게 </a:t>
            </a:r>
            <a:r>
              <a:rPr lang="ko-KR" altLang="en-US" sz="1500" dirty="0" err="1">
                <a:latin typeface="+mj-ea"/>
                <a:ea typeface="+mj-ea"/>
              </a:rPr>
              <a:t>가독성이</a:t>
            </a:r>
            <a:r>
              <a:rPr lang="ko-KR" altLang="en-US" sz="1500" dirty="0">
                <a:latin typeface="+mj-ea"/>
                <a:ea typeface="+mj-ea"/>
              </a:rPr>
              <a:t> 좋은 코드를 쓰는 등 </a:t>
            </a:r>
            <a:r>
              <a:rPr lang="ko-KR" altLang="en-US" sz="1500" dirty="0" err="1">
                <a:latin typeface="+mj-ea"/>
                <a:ea typeface="+mj-ea"/>
              </a:rPr>
              <a:t>신경쓸</a:t>
            </a:r>
            <a:r>
              <a:rPr lang="ko-KR" altLang="en-US" sz="1500" dirty="0">
                <a:latin typeface="+mj-ea"/>
                <a:ea typeface="+mj-ea"/>
              </a:rPr>
              <a:t> 부분이 아주 </a:t>
            </a:r>
            <a:r>
              <a:rPr lang="ko-KR" altLang="en-US" sz="1500" dirty="0" err="1">
                <a:latin typeface="+mj-ea"/>
                <a:ea typeface="+mj-ea"/>
              </a:rPr>
              <a:t>많다는걸</a:t>
            </a:r>
            <a:r>
              <a:rPr lang="ko-KR" altLang="en-US" sz="1500" dirty="0">
                <a:latin typeface="+mj-ea"/>
                <a:ea typeface="+mj-ea"/>
              </a:rPr>
              <a:t> 깨닫게 되어 보람찬 시간이 되었습니다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64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56953" y="286348"/>
            <a:ext cx="1427218" cy="93934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b="1" dirty="0" smtClean="0"/>
              <a:t>목차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953" y="1225688"/>
            <a:ext cx="111806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팀원 소개 및 팀원 기술 스택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메뉴 구조도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API</a:t>
            </a:r>
            <a:r>
              <a:rPr lang="ko-KR" altLang="en-US" dirty="0" smtClean="0"/>
              <a:t>명세서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ERD</a:t>
            </a:r>
            <a:r>
              <a:rPr lang="ko-KR" altLang="en-US" dirty="0" smtClean="0"/>
              <a:t>명세서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느낀 점 과 아쉬운 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116379"/>
            <a:ext cx="9905998" cy="619298"/>
          </a:xfrm>
        </p:spPr>
        <p:txBody>
          <a:bodyPr/>
          <a:lstStyle/>
          <a:p>
            <a:pPr algn="ctr"/>
            <a:r>
              <a:rPr lang="ko-KR" altLang="en-US" b="1" dirty="0" smtClean="0"/>
              <a:t>팀원 소개 및 팀원 기술 스택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83127" y="1147156"/>
            <a:ext cx="302305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18621" y="1147156"/>
            <a:ext cx="298218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596" y="1147156"/>
            <a:ext cx="2952403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33410" y="1147156"/>
            <a:ext cx="2847800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박성진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949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김재영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0352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황창욱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37866" y="1341920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김종환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4862" y="2122731"/>
            <a:ext cx="2809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메인 페이지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마이 페이지와 방 입장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퇴장 구현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APP</a:t>
            </a:r>
            <a:r>
              <a:rPr lang="ko-KR" altLang="en-US" sz="1500" dirty="0" smtClean="0"/>
              <a:t>상 친구 초대 기능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현재 미 구현</a:t>
            </a:r>
            <a:r>
              <a:rPr lang="en-US" altLang="ko-KR" sz="1500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459" y="2122731"/>
            <a:ext cx="28097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App</a:t>
            </a:r>
            <a:r>
              <a:rPr lang="ko-KR" altLang="en-US" sz="1500" dirty="0" smtClean="0"/>
              <a:t>전반 </a:t>
            </a:r>
            <a:r>
              <a:rPr lang="en-US" altLang="ko-KR" sz="1500" dirty="0" smtClean="0"/>
              <a:t>UX/UI </a:t>
            </a:r>
            <a:r>
              <a:rPr lang="ko-KR" altLang="en-US" sz="1500" dirty="0" smtClean="0"/>
              <a:t>디자인 및 </a:t>
            </a:r>
            <a:r>
              <a:rPr lang="en-US" altLang="ko-KR" sz="1500" dirty="0" smtClean="0"/>
              <a:t>CSS </a:t>
            </a:r>
            <a:r>
              <a:rPr lang="ko-KR" altLang="en-US" sz="1500" dirty="0" smtClean="0"/>
              <a:t>적용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카카오 </a:t>
            </a:r>
            <a:r>
              <a:rPr lang="en-US" altLang="ko-KR" sz="1500" dirty="0" smtClean="0"/>
              <a:t>API </a:t>
            </a:r>
            <a:r>
              <a:rPr lang="ko-KR" altLang="en-US" sz="1500" dirty="0" smtClean="0"/>
              <a:t>활용으로 </a:t>
            </a:r>
            <a:r>
              <a:rPr lang="en-US" altLang="ko-KR" sz="1500" dirty="0" smtClean="0"/>
              <a:t>Map </a:t>
            </a:r>
            <a:r>
              <a:rPr lang="ko-KR" altLang="en-US" sz="1500" dirty="0" smtClean="0"/>
              <a:t>구현 </a:t>
            </a:r>
            <a:r>
              <a:rPr lang="en-US" altLang="ko-KR" sz="1500" dirty="0" smtClean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4945" y="2122731"/>
            <a:ext cx="280970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방장이 선택한 위치 기준 반경 </a:t>
            </a:r>
            <a:r>
              <a:rPr lang="en-US" altLang="ko-KR" sz="1500" dirty="0"/>
              <a:t>500m </a:t>
            </a:r>
            <a:r>
              <a:rPr lang="ko-KR" altLang="en-US" sz="1500" dirty="0"/>
              <a:t>선택한 카테고리에 해당하는 음식점 </a:t>
            </a:r>
            <a:r>
              <a:rPr lang="ko-KR" altLang="en-US" sz="1500" dirty="0" err="1"/>
              <a:t>룰렛</a:t>
            </a:r>
            <a:r>
              <a:rPr lang="ko-KR" altLang="en-US" sz="1500" dirty="0"/>
              <a:t>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방장과 게스트 및 </a:t>
            </a:r>
            <a:r>
              <a:rPr lang="ko-KR" altLang="en-US" sz="1500" dirty="0" err="1" smtClean="0"/>
              <a:t>비로그인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유저 </a:t>
            </a:r>
            <a:r>
              <a:rPr lang="ko-KR" altLang="en-US" sz="1500" dirty="0" err="1"/>
              <a:t>룰렛</a:t>
            </a:r>
            <a:r>
              <a:rPr lang="en-US" altLang="ko-KR" sz="1500" dirty="0"/>
              <a:t>, </a:t>
            </a:r>
            <a:r>
              <a:rPr lang="ko-KR" altLang="en-US" sz="1500" dirty="0"/>
              <a:t>결과 공유 페이지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 방 퇴장 시 게스트 및 </a:t>
            </a:r>
            <a:r>
              <a:rPr lang="ko-KR" altLang="en-US" sz="1500" dirty="0" err="1" smtClean="0"/>
              <a:t>비로그인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유저 </a:t>
            </a:r>
            <a:r>
              <a:rPr lang="ko-KR" altLang="en-US" sz="1500" dirty="0" smtClean="0"/>
              <a:t>강제 퇴장 </a:t>
            </a:r>
            <a:r>
              <a:rPr lang="ko-KR" altLang="en-US" sz="1500" dirty="0"/>
              <a:t>구현 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9804" y="2122731"/>
            <a:ext cx="28097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회원가입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비밀번호찾기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이메일 찾기 </a:t>
            </a:r>
            <a:r>
              <a:rPr lang="en-US" altLang="ko-KR" sz="1500" dirty="0" smtClean="0"/>
              <a:t>OAuth </a:t>
            </a:r>
            <a:r>
              <a:rPr lang="ko-KR" altLang="en-US" sz="1500" dirty="0" smtClean="0"/>
              <a:t>기능 구현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음식점 데이터 전처리 및 정규화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9817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756" y="133004"/>
            <a:ext cx="1978430" cy="1088967"/>
          </a:xfrm>
        </p:spPr>
        <p:txBody>
          <a:bodyPr/>
          <a:lstStyle/>
          <a:p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88967"/>
            <a:ext cx="8670175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#IDE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: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STS(back), VS Code(Front)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#Frame work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: </a:t>
            </a:r>
            <a:r>
              <a:rPr lang="en-US" altLang="ko-KR" sz="1500" dirty="0" err="1">
                <a:latin typeface="+mj-ea"/>
                <a:ea typeface="+mj-ea"/>
              </a:rPr>
              <a:t>S</a:t>
            </a:r>
            <a:r>
              <a:rPr lang="en-US" altLang="ko-KR" sz="1500" dirty="0" err="1" smtClean="0">
                <a:latin typeface="+mj-ea"/>
                <a:ea typeface="+mj-ea"/>
              </a:rPr>
              <a:t>pringBoot</a:t>
            </a:r>
            <a:endParaRPr lang="en-US" altLang="ko-KR" sz="15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Project : Maven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Language : JAVA (</a:t>
            </a:r>
            <a:r>
              <a:rPr lang="en-US" altLang="ko-KR" sz="1500" dirty="0" smtClean="0">
                <a:latin typeface="+mj-ea"/>
                <a:ea typeface="+mj-ea"/>
              </a:rPr>
              <a:t>11)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Spring Boot : </a:t>
            </a:r>
            <a:r>
              <a:rPr lang="en-US" altLang="ko-KR" sz="1500" dirty="0" smtClean="0">
                <a:latin typeface="+mj-ea"/>
                <a:ea typeface="+mj-ea"/>
              </a:rPr>
              <a:t>2.6.6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</a:t>
            </a:r>
            <a:r>
              <a:rPr lang="en-US" altLang="ko-KR" sz="1500" dirty="0" err="1">
                <a:latin typeface="+mj-ea"/>
                <a:ea typeface="+mj-ea"/>
              </a:rPr>
              <a:t>Depandancy</a:t>
            </a:r>
            <a:r>
              <a:rPr lang="en-US" altLang="ko-KR" sz="1500" dirty="0">
                <a:latin typeface="+mj-ea"/>
                <a:ea typeface="+mj-ea"/>
              </a:rPr>
              <a:t> :</a:t>
            </a:r>
            <a:br>
              <a:rPr lang="en-US" altLang="ko-KR" sz="1500" dirty="0">
                <a:latin typeface="+mj-ea"/>
                <a:ea typeface="+mj-ea"/>
              </a:rPr>
            </a:br>
            <a:r>
              <a:rPr lang="en-US" altLang="ko-KR" sz="1500" dirty="0">
                <a:latin typeface="+mj-ea"/>
                <a:ea typeface="+mj-ea"/>
              </a:rPr>
              <a:t>      Lombok, Spring Web, </a:t>
            </a:r>
            <a:r>
              <a:rPr lang="en-US" altLang="ko-KR" sz="1500" dirty="0" smtClean="0">
                <a:latin typeface="+mj-ea"/>
                <a:ea typeface="+mj-ea"/>
              </a:rPr>
              <a:t>Spring </a:t>
            </a:r>
            <a:r>
              <a:rPr lang="en-US" altLang="ko-KR" sz="1500" dirty="0">
                <a:latin typeface="+mj-ea"/>
                <a:ea typeface="+mj-ea"/>
              </a:rPr>
              <a:t>Security,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  </a:t>
            </a:r>
            <a:r>
              <a:rPr lang="en-US" altLang="ko-KR" sz="1500" dirty="0" err="1">
                <a:latin typeface="+mj-ea"/>
                <a:ea typeface="+mj-ea"/>
              </a:rPr>
              <a:t>MyBatis</a:t>
            </a:r>
            <a:r>
              <a:rPr lang="en-US" altLang="ko-KR" sz="1500" dirty="0">
                <a:latin typeface="+mj-ea"/>
                <a:ea typeface="+mj-ea"/>
              </a:rPr>
              <a:t>, MySQL, Validation, </a:t>
            </a:r>
            <a:r>
              <a:rPr lang="en-US" altLang="ko-KR" sz="1500" dirty="0" err="1">
                <a:latin typeface="+mj-ea"/>
                <a:ea typeface="+mj-ea"/>
              </a:rPr>
              <a:t>Config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#DBMS :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- MYSQL Workbench 8.0 CE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#Server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WEB, WAS : Apache Tomcat(</a:t>
            </a:r>
            <a:r>
              <a:rPr lang="ko-KR" altLang="en-US" sz="1500" dirty="0">
                <a:latin typeface="+mj-ea"/>
                <a:ea typeface="+mj-ea"/>
              </a:rPr>
              <a:t>스프링 부트 내장</a:t>
            </a:r>
            <a:r>
              <a:rPr lang="en-US" altLang="ko-KR" sz="1500" dirty="0" smtClean="0">
                <a:latin typeface="+mj-ea"/>
                <a:ea typeface="+mj-ea"/>
              </a:rPr>
              <a:t>)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DB : AWS RDS_MYSQL (8.0.28)</a:t>
            </a:r>
          </a:p>
        </p:txBody>
      </p:sp>
    </p:spTree>
    <p:extLst>
      <p:ext uri="{BB962C8B-B14F-4D97-AF65-F5344CB8AC3E}">
        <p14:creationId xmlns:p14="http://schemas.microsoft.com/office/powerpoint/2010/main" val="13116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916" y="95783"/>
            <a:ext cx="2685011" cy="1072342"/>
          </a:xfrm>
        </p:spPr>
        <p:txBody>
          <a:bodyPr/>
          <a:lstStyle/>
          <a:p>
            <a:r>
              <a:rPr lang="ko-KR" altLang="en-US" b="1" dirty="0" smtClean="0"/>
              <a:t>메뉴 구조도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76231" y="2453600"/>
            <a:ext cx="2310926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</a:t>
            </a:r>
            <a:endParaRPr lang="en-US" altLang="ko-KR" sz="1200" dirty="0" smtClean="0"/>
          </a:p>
        </p:txBody>
      </p:sp>
      <p:cxnSp>
        <p:nvCxnSpPr>
          <p:cNvPr id="12" name="꺾인 연결선 11"/>
          <p:cNvCxnSpPr>
            <a:stCxn id="3" idx="3"/>
            <a:endCxn id="10" idx="1"/>
          </p:cNvCxnSpPr>
          <p:nvPr/>
        </p:nvCxnSpPr>
        <p:spPr>
          <a:xfrm flipV="1">
            <a:off x="2698955" y="2579644"/>
            <a:ext cx="977276" cy="266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88029" y="2456265"/>
            <a:ext cx="2310926" cy="1052770"/>
            <a:chOff x="4372498" y="512685"/>
            <a:chExt cx="2310926" cy="105277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372498" y="512685"/>
              <a:ext cx="2310926" cy="25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 </a:t>
              </a:r>
              <a:r>
                <a:rPr lang="en-US" altLang="ko-KR" sz="1200" dirty="0" smtClean="0"/>
                <a:t>/ </a:t>
              </a:r>
              <a:r>
                <a:rPr lang="ko-KR" altLang="en-US" sz="1200" dirty="0" smtClean="0"/>
                <a:t>회원가입</a:t>
              </a:r>
              <a:endParaRPr lang="ko-KR" altLang="en-US" sz="1200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372498" y="779108"/>
              <a:ext cx="2310926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 </a:t>
              </a:r>
              <a:r>
                <a:rPr lang="en-US" altLang="ko-KR" sz="1200" dirty="0" smtClean="0"/>
                <a:t>(SNS </a:t>
              </a:r>
              <a:r>
                <a:rPr lang="ko-KR" altLang="en-US" sz="1200" dirty="0" smtClean="0"/>
                <a:t>포함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372498" y="1045118"/>
              <a:ext cx="2310926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 </a:t>
              </a:r>
              <a:r>
                <a:rPr lang="en-US" altLang="ko-KR" sz="1200" dirty="0" smtClean="0"/>
                <a:t>(SNS </a:t>
              </a:r>
              <a:r>
                <a:rPr lang="ko-KR" altLang="en-US" sz="1200" dirty="0" smtClean="0"/>
                <a:t>포함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372498" y="1319441"/>
              <a:ext cx="2310926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아이디 </a:t>
              </a:r>
              <a:r>
                <a:rPr lang="en-US" altLang="ko-KR" sz="1200" dirty="0" smtClean="0"/>
                <a:t>/ </a:t>
              </a:r>
              <a:r>
                <a:rPr lang="ko-KR" altLang="en-US" sz="1200" dirty="0" smtClean="0"/>
                <a:t>비밀번호 찾기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686645" y="2968702"/>
            <a:ext cx="2300512" cy="819298"/>
            <a:chOff x="1446422" y="2956621"/>
            <a:chExt cx="1487970" cy="81929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446422" y="2956621"/>
              <a:ext cx="1487970" cy="25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My Page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446422" y="3246300"/>
              <a:ext cx="1487970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정보수정</a:t>
              </a:r>
              <a:endParaRPr lang="ko-KR" altLang="en-US" sz="12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446422" y="3529905"/>
              <a:ext cx="1487970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로그아웃</a:t>
              </a:r>
              <a:endParaRPr lang="ko-KR" altLang="en-US" sz="1200" dirty="0"/>
            </a:p>
          </p:txBody>
        </p:sp>
      </p:grpSp>
      <p:cxnSp>
        <p:nvCxnSpPr>
          <p:cNvPr id="25" name="꺾인 연결선 24"/>
          <p:cNvCxnSpPr>
            <a:stCxn id="10" idx="2"/>
            <a:endCxn id="19" idx="0"/>
          </p:cNvCxnSpPr>
          <p:nvPr/>
        </p:nvCxnSpPr>
        <p:spPr>
          <a:xfrm rot="16200000" flipH="1">
            <a:off x="4702790" y="2834591"/>
            <a:ext cx="263014" cy="520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1" idx="2"/>
            <a:endCxn id="28" idx="0"/>
          </p:cNvCxnSpPr>
          <p:nvPr/>
        </p:nvCxnSpPr>
        <p:spPr>
          <a:xfrm rot="5400000">
            <a:off x="4678816" y="3946085"/>
            <a:ext cx="316170" cy="1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0" idx="3"/>
            <a:endCxn id="37" idx="1"/>
          </p:cNvCxnSpPr>
          <p:nvPr/>
        </p:nvCxnSpPr>
        <p:spPr>
          <a:xfrm>
            <a:off x="5987157" y="2579644"/>
            <a:ext cx="888107" cy="14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6866951" y="2455027"/>
            <a:ext cx="2294306" cy="1090492"/>
            <a:chOff x="4347565" y="3142153"/>
            <a:chExt cx="2294306" cy="109049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355878" y="3142153"/>
              <a:ext cx="2285993" cy="25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카테고리 및 위치 선택</a:t>
              </a:r>
              <a:endParaRPr lang="en-US" altLang="ko-KR" sz="1200" dirty="0" smtClean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355878" y="3413809"/>
              <a:ext cx="2285993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위치 선택</a:t>
              </a:r>
              <a:endParaRPr lang="ko-KR" altLang="en-US" sz="1200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355877" y="3698126"/>
              <a:ext cx="2285993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카테고리 선택</a:t>
              </a:r>
              <a:endParaRPr lang="ko-KR" altLang="en-US" sz="1200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347565" y="3986631"/>
              <a:ext cx="2285993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초대 코드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500250" y="3008685"/>
            <a:ext cx="2285996" cy="517670"/>
            <a:chOff x="7620002" y="3142153"/>
            <a:chExt cx="2285996" cy="51767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620005" y="3142153"/>
              <a:ext cx="2285993" cy="25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게스트 </a:t>
              </a:r>
              <a:r>
                <a:rPr lang="en-US" altLang="ko-KR" sz="1200" dirty="0" smtClean="0"/>
                <a:t>Room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620002" y="3413809"/>
              <a:ext cx="2285993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카테고리 선택</a:t>
              </a:r>
              <a:endParaRPr lang="ko-KR" altLang="en-US" sz="1200" dirty="0"/>
            </a:p>
          </p:txBody>
        </p:sp>
      </p:grpSp>
      <p:cxnSp>
        <p:nvCxnSpPr>
          <p:cNvPr id="51" name="꺾인 연결선 50"/>
          <p:cNvCxnSpPr>
            <a:stCxn id="36" idx="2"/>
            <a:endCxn id="47" idx="0"/>
          </p:cNvCxnSpPr>
          <p:nvPr/>
        </p:nvCxnSpPr>
        <p:spPr>
          <a:xfrm rot="5400000">
            <a:off x="10502083" y="2864888"/>
            <a:ext cx="284964" cy="263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6876626" y="4104170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oulette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171628" y="5026341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Roulette</a:t>
            </a:r>
            <a:r>
              <a:rPr lang="ko-KR" altLang="en-US" sz="1200" dirty="0" smtClean="0"/>
              <a:t> 결과</a:t>
            </a:r>
            <a:endParaRPr lang="en-US" altLang="ko-KR" sz="1200" dirty="0" smtClean="0"/>
          </a:p>
        </p:txBody>
      </p:sp>
      <p:cxnSp>
        <p:nvCxnSpPr>
          <p:cNvPr id="57" name="직선 연결선 56"/>
          <p:cNvCxnSpPr>
            <a:stCxn id="45" idx="2"/>
            <a:endCxn id="53" idx="0"/>
          </p:cNvCxnSpPr>
          <p:nvPr/>
        </p:nvCxnSpPr>
        <p:spPr>
          <a:xfrm>
            <a:off x="8009948" y="3545519"/>
            <a:ext cx="9675" cy="55865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500249" y="4106988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Roulette</a:t>
            </a:r>
            <a:r>
              <a:rPr lang="ko-KR" altLang="en-US" sz="1200" dirty="0" smtClean="0"/>
              <a:t> 결과 대기</a:t>
            </a:r>
            <a:endParaRPr lang="en-US" altLang="ko-KR" sz="1200" dirty="0" smtClean="0"/>
          </a:p>
        </p:txBody>
      </p:sp>
      <p:cxnSp>
        <p:nvCxnSpPr>
          <p:cNvPr id="64" name="직선 연결선 63"/>
          <p:cNvCxnSpPr>
            <a:stCxn id="48" idx="2"/>
            <a:endCxn id="62" idx="0"/>
          </p:cNvCxnSpPr>
          <p:nvPr/>
        </p:nvCxnSpPr>
        <p:spPr>
          <a:xfrm flipH="1">
            <a:off x="10643246" y="3526355"/>
            <a:ext cx="1" cy="5806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3" idx="2"/>
            <a:endCxn id="55" idx="0"/>
          </p:cNvCxnSpPr>
          <p:nvPr/>
        </p:nvCxnSpPr>
        <p:spPr>
          <a:xfrm rot="16200000" flipH="1">
            <a:off x="8332083" y="4043798"/>
            <a:ext cx="670083" cy="1295002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2" idx="2"/>
            <a:endCxn id="55" idx="0"/>
          </p:cNvCxnSpPr>
          <p:nvPr/>
        </p:nvCxnSpPr>
        <p:spPr>
          <a:xfrm rot="5400000">
            <a:off x="9645304" y="4028398"/>
            <a:ext cx="667265" cy="1328621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8171628" y="5640575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카카오 </a:t>
            </a:r>
            <a:r>
              <a:rPr lang="en-US" altLang="ko-KR" sz="1200" dirty="0" smtClean="0"/>
              <a:t>Rest API</a:t>
            </a:r>
          </a:p>
        </p:txBody>
      </p:sp>
      <p:cxnSp>
        <p:nvCxnSpPr>
          <p:cNvPr id="75" name="직선 연결선 74"/>
          <p:cNvCxnSpPr>
            <a:stCxn id="55" idx="2"/>
            <a:endCxn id="73" idx="0"/>
          </p:cNvCxnSpPr>
          <p:nvPr/>
        </p:nvCxnSpPr>
        <p:spPr>
          <a:xfrm>
            <a:off x="9314625" y="5278429"/>
            <a:ext cx="0" cy="3621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3686643" y="4104170"/>
            <a:ext cx="2300514" cy="1102225"/>
            <a:chOff x="581899" y="4102511"/>
            <a:chExt cx="1487970" cy="110222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81899" y="4102511"/>
              <a:ext cx="1487970" cy="24601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정보수정</a:t>
              </a:r>
              <a:endParaRPr lang="ko-KR" altLang="en-US" sz="1200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81899" y="4386116"/>
              <a:ext cx="1487970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프로필 사진</a:t>
              </a:r>
              <a:endParaRPr lang="ko-KR" altLang="en-US" sz="12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81899" y="4669721"/>
              <a:ext cx="1487970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비밀번호 변경</a:t>
              </a:r>
              <a:endParaRPr lang="ko-KR" altLang="en-US" sz="1200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581899" y="4958722"/>
              <a:ext cx="1487970" cy="2460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회원탈퇴</a:t>
              </a:r>
              <a:endParaRPr lang="ko-KR" altLang="en-US" sz="1200" dirty="0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9502883" y="2477707"/>
            <a:ext cx="2285993" cy="246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초대 코드</a:t>
            </a:r>
            <a:endParaRPr lang="ko-KR" altLang="en-US" sz="1200" dirty="0"/>
          </a:p>
        </p:txBody>
      </p:sp>
      <p:cxnSp>
        <p:nvCxnSpPr>
          <p:cNvPr id="78" name="꺾인 연결선 77"/>
          <p:cNvCxnSpPr>
            <a:stCxn id="45" idx="3"/>
            <a:endCxn id="36" idx="1"/>
          </p:cNvCxnSpPr>
          <p:nvPr/>
        </p:nvCxnSpPr>
        <p:spPr>
          <a:xfrm flipV="1">
            <a:off x="9152944" y="2600714"/>
            <a:ext cx="349939" cy="82179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16" y="124691"/>
            <a:ext cx="2216929" cy="861753"/>
          </a:xfrm>
        </p:spPr>
        <p:txBody>
          <a:bodyPr/>
          <a:lstStyle/>
          <a:p>
            <a:r>
              <a:rPr lang="en-US" altLang="ko-KR" b="1" dirty="0" smtClean="0">
                <a:effectLst/>
              </a:rPr>
              <a:t>API </a:t>
            </a:r>
            <a:r>
              <a:rPr lang="ko-KR" altLang="en-US" b="1" dirty="0" smtClean="0">
                <a:effectLst/>
              </a:rPr>
              <a:t>명세서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94" y="293802"/>
            <a:ext cx="5772497" cy="6362866"/>
          </a:xfrm>
          <a:prstGeom prst="rect">
            <a:avLst/>
          </a:prstGeom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421177" y="2532257"/>
            <a:ext cx="5164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https://handsome-plume-d83.notion.site/JMC-API-d3769fedc8814b09b8cd33fc0c509ec4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0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038" y="0"/>
            <a:ext cx="2562840" cy="1432249"/>
          </a:xfrm>
        </p:spPr>
        <p:txBody>
          <a:bodyPr/>
          <a:lstStyle/>
          <a:p>
            <a:r>
              <a:rPr lang="en-US" altLang="ko-KR" b="1" dirty="0" smtClean="0">
                <a:effectLst/>
              </a:rPr>
              <a:t>ERD </a:t>
            </a:r>
            <a:r>
              <a:rPr lang="ko-KR" altLang="en-US" b="1" dirty="0" smtClean="0">
                <a:effectLst/>
              </a:rPr>
              <a:t>명세서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840" y="1142998"/>
            <a:ext cx="11725665" cy="5099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0" y="1665962"/>
            <a:ext cx="11725666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651" y="1296785"/>
            <a:ext cx="3025106" cy="5142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1829" y="92745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225" y="1296784"/>
            <a:ext cx="3186253" cy="5142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2976" y="871634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게스트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7140634" y="1321721"/>
            <a:ext cx="1080656" cy="4655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0635" y="1431368"/>
            <a:ext cx="923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링크 초대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15" y="1296784"/>
            <a:ext cx="2925495" cy="514215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078150" y="3863911"/>
            <a:ext cx="1051559" cy="4548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05100" y="3983596"/>
            <a:ext cx="1122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점심 메뉴 추천 클릭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03" y="1438101"/>
            <a:ext cx="2602908" cy="44815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8" y="1438101"/>
            <a:ext cx="2636550" cy="4481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9135" y="922713"/>
            <a:ext cx="2335876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66407" y="922713"/>
            <a:ext cx="2244437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룰렛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0403" y="922713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83408" y="906088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045" y="1438100"/>
            <a:ext cx="2520000" cy="44815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251" y="1438100"/>
            <a:ext cx="2587336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564</TotalTime>
  <Words>543</Words>
  <Application>Microsoft Office PowerPoint</Application>
  <PresentationFormat>와이드스크린</PresentationFormat>
  <Paragraphs>128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그물</vt:lpstr>
      <vt:lpstr>PowerPoint 프레젠테이션</vt:lpstr>
      <vt:lpstr>목차 </vt:lpstr>
      <vt:lpstr>팀원 소개 및 팀원 기술 스택</vt:lpstr>
      <vt:lpstr>개발 환경</vt:lpstr>
      <vt:lpstr>메뉴 구조도</vt:lpstr>
      <vt:lpstr>API 명세서</vt:lpstr>
      <vt:lpstr>ERD 명세서</vt:lpstr>
      <vt:lpstr>화면 구현</vt:lpstr>
      <vt:lpstr>화면 구현</vt:lpstr>
      <vt:lpstr>화면 구현</vt:lpstr>
      <vt:lpstr>화면 구현</vt:lpstr>
      <vt:lpstr>화면 구현</vt:lpstr>
      <vt:lpstr>느낀 점 과 아쉬운 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메인표지</dc:title>
  <dc:creator>ITPS</dc:creator>
  <cp:lastModifiedBy>ITPS</cp:lastModifiedBy>
  <cp:revision>71</cp:revision>
  <dcterms:created xsi:type="dcterms:W3CDTF">2023-06-05T00:13:44Z</dcterms:created>
  <dcterms:modified xsi:type="dcterms:W3CDTF">2023-06-07T03:26:48Z</dcterms:modified>
</cp:coreProperties>
</file>