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E004-F8F7-403B-B790-638F956DC236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9C82-E912-4BCF-8B28-40280D0201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6903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E004-F8F7-403B-B790-638F956DC236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9C82-E912-4BCF-8B28-40280D0201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740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E004-F8F7-403B-B790-638F956DC236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9C82-E912-4BCF-8B28-40280D0201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728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E004-F8F7-403B-B790-638F956DC236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9C82-E912-4BCF-8B28-40280D0201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65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E004-F8F7-403B-B790-638F956DC236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9C82-E912-4BCF-8B28-40280D0201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67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E004-F8F7-403B-B790-638F956DC236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9C82-E912-4BCF-8B28-40280D0201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827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E004-F8F7-403B-B790-638F956DC236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9C82-E912-4BCF-8B28-40280D0201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726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E004-F8F7-403B-B790-638F956DC236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9C82-E912-4BCF-8B28-40280D0201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650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E004-F8F7-403B-B790-638F956DC236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9C82-E912-4BCF-8B28-40280D0201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158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E004-F8F7-403B-B790-638F956DC236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9C82-E912-4BCF-8B28-40280D0201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180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E004-F8F7-403B-B790-638F956DC236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9C82-E912-4BCF-8B28-40280D0201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781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0E004-F8F7-403B-B790-638F956DC236}" type="datetimeFigureOut">
              <a:rPr lang="tr-TR" smtClean="0"/>
              <a:t>10.06.2020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A9C82-E912-4BCF-8B28-40280D02019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140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1" y="886691"/>
            <a:ext cx="10686472" cy="54771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263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05" y="676708"/>
            <a:ext cx="11093450" cy="426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37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509587"/>
            <a:ext cx="1091565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49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076" y="1262062"/>
            <a:ext cx="11964663" cy="443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30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5" y="1018747"/>
            <a:ext cx="11984903" cy="521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06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36" y="1104899"/>
            <a:ext cx="11621410" cy="494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95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7484"/>
            <a:ext cx="9296400" cy="667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0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70" y="810491"/>
            <a:ext cx="99631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5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64" y="461818"/>
            <a:ext cx="9513454" cy="5320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9887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18" y="424872"/>
            <a:ext cx="9356437" cy="59666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2610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873" y="655782"/>
            <a:ext cx="8321963" cy="2780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366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4" y="609600"/>
            <a:ext cx="10178473" cy="5181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610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27" y="406399"/>
            <a:ext cx="10104582" cy="60221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359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65" y="480291"/>
            <a:ext cx="6677889" cy="619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8621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855" y="415636"/>
            <a:ext cx="6983845" cy="60405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149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27" y="822036"/>
            <a:ext cx="7081116" cy="19234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484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0</Words>
  <Application>Microsoft Office PowerPoint</Application>
  <PresentationFormat>Geniş ekran</PresentationFormat>
  <Paragraphs>0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itu</dc:creator>
  <cp:lastModifiedBy>itu</cp:lastModifiedBy>
  <cp:revision>15</cp:revision>
  <dcterms:created xsi:type="dcterms:W3CDTF">2020-06-07T20:36:37Z</dcterms:created>
  <dcterms:modified xsi:type="dcterms:W3CDTF">2020-06-10T12:03:18Z</dcterms:modified>
</cp:coreProperties>
</file>