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6B58-1D05-4C6F-8559-DC2032A8A108}" type="datetimeFigureOut">
              <a:rPr lang="tr-TR" smtClean="0"/>
              <a:t>6.11.2024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1C94-44F5-4F6B-9F64-E9154F0947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976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6B58-1D05-4C6F-8559-DC2032A8A108}" type="datetimeFigureOut">
              <a:rPr lang="tr-TR" smtClean="0"/>
              <a:t>6.11.2024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1C94-44F5-4F6B-9F64-E9154F0947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37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6B58-1D05-4C6F-8559-DC2032A8A108}" type="datetimeFigureOut">
              <a:rPr lang="tr-TR" smtClean="0"/>
              <a:t>6.11.2024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1C94-44F5-4F6B-9F64-E9154F0947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74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6B58-1D05-4C6F-8559-DC2032A8A108}" type="datetimeFigureOut">
              <a:rPr lang="tr-TR" smtClean="0"/>
              <a:t>6.11.2024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1C94-44F5-4F6B-9F64-E9154F0947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894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6B58-1D05-4C6F-8559-DC2032A8A108}" type="datetimeFigureOut">
              <a:rPr lang="tr-TR" smtClean="0"/>
              <a:t>6.11.2024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1C94-44F5-4F6B-9F64-E9154F0947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596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6B58-1D05-4C6F-8559-DC2032A8A108}" type="datetimeFigureOut">
              <a:rPr lang="tr-TR" smtClean="0"/>
              <a:t>6.11.2024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1C94-44F5-4F6B-9F64-E9154F0947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196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6B58-1D05-4C6F-8559-DC2032A8A108}" type="datetimeFigureOut">
              <a:rPr lang="tr-TR" smtClean="0"/>
              <a:t>6.11.2024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1C94-44F5-4F6B-9F64-E9154F0947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589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6B58-1D05-4C6F-8559-DC2032A8A108}" type="datetimeFigureOut">
              <a:rPr lang="tr-TR" smtClean="0"/>
              <a:t>6.11.2024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1C94-44F5-4F6B-9F64-E9154F0947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629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6B58-1D05-4C6F-8559-DC2032A8A108}" type="datetimeFigureOut">
              <a:rPr lang="tr-TR" smtClean="0"/>
              <a:t>6.11.2024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1C94-44F5-4F6B-9F64-E9154F0947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027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6B58-1D05-4C6F-8559-DC2032A8A108}" type="datetimeFigureOut">
              <a:rPr lang="tr-TR" smtClean="0"/>
              <a:t>6.11.2024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1C94-44F5-4F6B-9F64-E9154F0947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945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6B58-1D05-4C6F-8559-DC2032A8A108}" type="datetimeFigureOut">
              <a:rPr lang="tr-TR" smtClean="0"/>
              <a:t>6.11.2024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1C94-44F5-4F6B-9F64-E9154F0947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350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D6B58-1D05-4C6F-8559-DC2032A8A108}" type="datetimeFigureOut">
              <a:rPr lang="tr-TR" smtClean="0"/>
              <a:t>6.11.2024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D1C94-44F5-4F6B-9F64-E9154F0947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67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56" y="1560367"/>
            <a:ext cx="3749099" cy="50553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380" y="500928"/>
            <a:ext cx="4437784" cy="62481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6255" y="267855"/>
            <a:ext cx="472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SORU: </a:t>
            </a:r>
            <a:r>
              <a:rPr lang="el-GR" dirty="0" smtClean="0"/>
              <a:t>β</a:t>
            </a:r>
            <a:r>
              <a:rPr lang="tr-TR" dirty="0" smtClean="0"/>
              <a:t>=100, devreyi analiz ediniz.</a:t>
            </a:r>
          </a:p>
        </p:txBody>
      </p:sp>
    </p:spTree>
    <p:extLst>
      <p:ext uri="{BB962C8B-B14F-4D97-AF65-F5344CB8AC3E}">
        <p14:creationId xmlns:p14="http://schemas.microsoft.com/office/powerpoint/2010/main" val="37788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436" y="111906"/>
            <a:ext cx="7019638" cy="653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9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494" y="377536"/>
            <a:ext cx="5364452" cy="61570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7164" y="377536"/>
            <a:ext cx="4137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SORU: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tüm düğümlerdeki gerilimleri ve tüm kollardaki akımları bulunuz.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=100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6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22</Words>
  <Application>Microsoft Office PowerPoint</Application>
  <PresentationFormat>Geniş ekran</PresentationFormat>
  <Paragraphs>2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itu</dc:creator>
  <cp:lastModifiedBy>itu</cp:lastModifiedBy>
  <cp:revision>4</cp:revision>
  <dcterms:created xsi:type="dcterms:W3CDTF">2019-10-14T14:10:21Z</dcterms:created>
  <dcterms:modified xsi:type="dcterms:W3CDTF">2024-11-06T14:16:38Z</dcterms:modified>
</cp:coreProperties>
</file>