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9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280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998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6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99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8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808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749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7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904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232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FF59-0E79-4629-9476-C5AFC0CDF558}" type="datetimeFigureOut">
              <a:rPr lang="tr-TR" smtClean="0"/>
              <a:t>27.04.2020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2879-4701-4545-979C-89B211478A6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60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16" y="-4603"/>
            <a:ext cx="7100573" cy="7783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3" y="790311"/>
            <a:ext cx="4769718" cy="38476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16" y="1503659"/>
            <a:ext cx="2037146" cy="6693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7338" y="2445173"/>
            <a:ext cx="1915824" cy="79436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9271" y="3426258"/>
            <a:ext cx="4565510" cy="720870"/>
          </a:xfrm>
          <a:prstGeom prst="rect">
            <a:avLst/>
          </a:prstGeom>
        </p:spPr>
      </p:pic>
      <p:sp>
        <p:nvSpPr>
          <p:cNvPr id="2" name="Metin kutusu 1"/>
          <p:cNvSpPr txBox="1"/>
          <p:nvPr/>
        </p:nvSpPr>
        <p:spPr>
          <a:xfrm>
            <a:off x="332509" y="4910105"/>
            <a:ext cx="117024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702030302020204" pitchFamily="66" charset="0"/>
              </a:rPr>
              <a:t>Darlington transistor uses two standard </a:t>
            </a:r>
            <a:r>
              <a:rPr lang="en-US" sz="2400" b="1" dirty="0">
                <a:latin typeface="Comic Sans MS" panose="030F0702030302020204" pitchFamily="66" charset="0"/>
              </a:rPr>
              <a:t>BJT (Bi-polar junction transistor) transistors</a:t>
            </a:r>
            <a:r>
              <a:rPr lang="en-US" sz="2400" dirty="0">
                <a:latin typeface="Comic Sans MS" panose="030F0702030302020204" pitchFamily="66" charset="0"/>
              </a:rPr>
              <a:t> which are connected together. </a:t>
            </a:r>
            <a:endParaRPr lang="tr-TR" sz="2400" dirty="0" smtClean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Comic Sans MS" panose="030F0702030302020204" pitchFamily="66" charset="0"/>
              </a:rPr>
              <a:t>Darlington </a:t>
            </a:r>
            <a:r>
              <a:rPr lang="en-US" sz="2400" dirty="0">
                <a:latin typeface="Comic Sans MS" panose="030F0702030302020204" pitchFamily="66" charset="0"/>
              </a:rPr>
              <a:t>transistor connected in a configuration where one of transistor’s emitter provides biased current to the other transistor’s base.</a:t>
            </a:r>
            <a:endParaRPr lang="tr-TR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72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345"/>
            <a:ext cx="7229475" cy="36099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0872" y="2474545"/>
            <a:ext cx="3352800" cy="1247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690" y="4387337"/>
            <a:ext cx="5655155" cy="68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91" y="3908415"/>
            <a:ext cx="5645872" cy="2527894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2207491" y="5689600"/>
            <a:ext cx="3925454" cy="923636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84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037" y="332509"/>
            <a:ext cx="160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37" y="834219"/>
            <a:ext cx="9485745" cy="58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4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271" y="1544960"/>
            <a:ext cx="5703455" cy="5313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875" y="117797"/>
            <a:ext cx="94678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4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318" y="323273"/>
            <a:ext cx="8408550" cy="451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76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77" y="593005"/>
            <a:ext cx="8818852" cy="608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38</Words>
  <Application>Microsoft Office PowerPoint</Application>
  <PresentationFormat>Geniş ekran</PresentationFormat>
  <Paragraphs>3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Comic Sans MS</vt:lpstr>
      <vt:lpstr>Times New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itu</dc:creator>
  <cp:lastModifiedBy>itu</cp:lastModifiedBy>
  <cp:revision>6</cp:revision>
  <dcterms:created xsi:type="dcterms:W3CDTF">2019-04-21T21:34:35Z</dcterms:created>
  <dcterms:modified xsi:type="dcterms:W3CDTF">2020-04-27T08:19:37Z</dcterms:modified>
</cp:coreProperties>
</file>