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279C-F327-4489-B299-94D7C34E1466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CECA-1F3D-40B8-82F2-12C308B7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15426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279C-F327-4489-B299-94D7C34E1466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CECA-1F3D-40B8-82F2-12C308B7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74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279C-F327-4489-B299-94D7C34E1466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CECA-1F3D-40B8-82F2-12C308B7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669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279C-F327-4489-B299-94D7C34E1466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CECA-1F3D-40B8-82F2-12C308B7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83434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279C-F327-4489-B299-94D7C34E1466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CECA-1F3D-40B8-82F2-12C308B7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990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279C-F327-4489-B299-94D7C34E1466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CECA-1F3D-40B8-82F2-12C308B7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3179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279C-F327-4489-B299-94D7C34E1466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CECA-1F3D-40B8-82F2-12C308B7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2505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279C-F327-4489-B299-94D7C34E1466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CECA-1F3D-40B8-82F2-12C308B7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78775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279C-F327-4489-B299-94D7C34E1466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CECA-1F3D-40B8-82F2-12C308B7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30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279C-F327-4489-B299-94D7C34E1466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CECA-1F3D-40B8-82F2-12C308B7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20414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E279C-F327-4489-B299-94D7C34E1466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2CECA-1F3D-40B8-82F2-12C308B7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118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E279C-F327-4489-B299-94D7C34E1466}" type="datetimeFigureOut">
              <a:rPr lang="tr-TR" smtClean="0"/>
              <a:t>17.12.2024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2CECA-1F3D-40B8-82F2-12C308B70BB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50414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86" y="775252"/>
            <a:ext cx="4514598" cy="525138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2940" y="1674121"/>
            <a:ext cx="6603400" cy="297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3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025" y="626165"/>
            <a:ext cx="5961186" cy="537707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326" y="806136"/>
            <a:ext cx="6030361" cy="27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681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72" y="217172"/>
            <a:ext cx="6515079" cy="5068957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8058" y="3869221"/>
            <a:ext cx="6363942" cy="2833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892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668" y="755374"/>
            <a:ext cx="4070198" cy="539694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736" y="1429371"/>
            <a:ext cx="6408271" cy="2655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11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Teması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itu</dc:creator>
  <cp:lastModifiedBy>itu</cp:lastModifiedBy>
  <cp:revision>2</cp:revision>
  <dcterms:created xsi:type="dcterms:W3CDTF">2024-12-17T10:22:19Z</dcterms:created>
  <dcterms:modified xsi:type="dcterms:W3CDTF">2024-12-17T10:22:59Z</dcterms:modified>
</cp:coreProperties>
</file>