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10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51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04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09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69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0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9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67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7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6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A17F-5F03-46A6-A546-E161B603E882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9D51-3485-4C18-8FA9-EA6A8B7580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04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9" y="711200"/>
            <a:ext cx="403860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46" y="166255"/>
            <a:ext cx="5500535" cy="4193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68" y="2815648"/>
            <a:ext cx="7124700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180" y="126287"/>
            <a:ext cx="401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SORU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15545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5" y="629660"/>
            <a:ext cx="3762375" cy="4010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5" y="5283294"/>
            <a:ext cx="11636261" cy="1252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230909"/>
            <a:ext cx="4193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SORU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832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32" y="82366"/>
            <a:ext cx="36195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21" y="2638424"/>
            <a:ext cx="3771900" cy="4019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30909"/>
            <a:ext cx="226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SORU</a:t>
            </a:r>
            <a:endParaRPr lang="tr-TR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66" y="988291"/>
            <a:ext cx="9523809" cy="10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7" y="325004"/>
            <a:ext cx="711517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265742"/>
            <a:ext cx="6038850" cy="15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221" y="3329240"/>
            <a:ext cx="870585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796" y="4671725"/>
            <a:ext cx="394335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221" y="5490875"/>
            <a:ext cx="79343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502"/>
            <a:ext cx="5267325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8" y="249382"/>
            <a:ext cx="382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SORU</a:t>
            </a:r>
            <a:endParaRPr lang="tr-TR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53" y="3943638"/>
            <a:ext cx="7301281" cy="2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786824"/>
            <a:ext cx="4784436" cy="4834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06" y="174809"/>
            <a:ext cx="6547139" cy="3315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06" y="3726006"/>
            <a:ext cx="6038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81" y="212436"/>
            <a:ext cx="3973256" cy="4014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3903951"/>
            <a:ext cx="9944244" cy="27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5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675"/>
            <a:ext cx="11534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5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26" y="641205"/>
            <a:ext cx="7354455" cy="597549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58618" y="166255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220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409574"/>
            <a:ext cx="9679709" cy="63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09" y="26287"/>
            <a:ext cx="8418160" cy="2938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30" y="2958151"/>
            <a:ext cx="9656034" cy="39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4" y="1198707"/>
            <a:ext cx="3647453" cy="4640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980" y="312763"/>
            <a:ext cx="8666021" cy="2108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70" y="3592694"/>
            <a:ext cx="40195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420" y="3042114"/>
            <a:ext cx="3641581" cy="139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329" y="4672808"/>
            <a:ext cx="802957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503" y="5596733"/>
            <a:ext cx="7515225" cy="1019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145" y="249382"/>
            <a:ext cx="209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SORU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35087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09" y="295560"/>
            <a:ext cx="8267700" cy="1762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35" y="2057685"/>
            <a:ext cx="3647453" cy="4640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19" y="2057685"/>
            <a:ext cx="9551081" cy="766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518" y="2751794"/>
            <a:ext cx="8309154" cy="2821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703" y="5638823"/>
            <a:ext cx="4631170" cy="1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916"/>
            <a:ext cx="10677236" cy="38811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56" y="1707698"/>
            <a:ext cx="3647453" cy="46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7" y="600364"/>
            <a:ext cx="11505397" cy="35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8" y="120073"/>
            <a:ext cx="4516148" cy="3803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6" y="2504498"/>
            <a:ext cx="7924800" cy="3714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782" y="249382"/>
            <a:ext cx="394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SORU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819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" y="319521"/>
            <a:ext cx="10616045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3" y="198705"/>
            <a:ext cx="5028908" cy="3856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1" y="4054764"/>
            <a:ext cx="10867303" cy="25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7</Words>
  <Application>Microsoft Office PowerPoint</Application>
  <PresentationFormat>Geniş ekran</PresentationFormat>
  <Paragraphs>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24</cp:revision>
  <dcterms:created xsi:type="dcterms:W3CDTF">2019-12-26T11:35:44Z</dcterms:created>
  <dcterms:modified xsi:type="dcterms:W3CDTF">2024-12-18T22:47:23Z</dcterms:modified>
</cp:coreProperties>
</file>