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7"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2" autoAdjust="0"/>
  </p:normalViewPr>
  <p:slideViewPr>
    <p:cSldViewPr>
      <p:cViewPr varScale="1">
        <p:scale>
          <a:sx n="79" d="100"/>
          <a:sy n="79" d="100"/>
        </p:scale>
        <p:origin x="-90" y="-4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E9C6FF-B8F3-4F57-9121-009D926686F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186319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E9C6FF-B8F3-4F57-9121-009D926686F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169113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E9C6FF-B8F3-4F57-9121-009D926686F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87206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E9C6FF-B8F3-4F57-9121-009D926686F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196034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9C6FF-B8F3-4F57-9121-009D926686FD}"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87519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E9C6FF-B8F3-4F57-9121-009D926686FD}"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30343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E9C6FF-B8F3-4F57-9121-009D926686FD}"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181099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E9C6FF-B8F3-4F57-9121-009D926686FD}"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184853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9C6FF-B8F3-4F57-9121-009D926686FD}"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215238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9C6FF-B8F3-4F57-9121-009D926686FD}"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42646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9C6FF-B8F3-4F57-9121-009D926686FD}"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64C3E-D8FD-4A02-B894-FDCBD7885CDC}" type="slidenum">
              <a:rPr lang="en-US" smtClean="0"/>
              <a:t>‹#›</a:t>
            </a:fld>
            <a:endParaRPr lang="en-US"/>
          </a:p>
        </p:txBody>
      </p:sp>
    </p:spTree>
    <p:extLst>
      <p:ext uri="{BB962C8B-B14F-4D97-AF65-F5344CB8AC3E}">
        <p14:creationId xmlns:p14="http://schemas.microsoft.com/office/powerpoint/2010/main" val="228317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9C6FF-B8F3-4F57-9121-009D926686FD}" type="datetimeFigureOut">
              <a:rPr lang="en-US" smtClean="0"/>
              <a:t>11/21/2020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64C3E-D8FD-4A02-B894-FDCBD7885CDC}" type="slidenum">
              <a:rPr lang="en-US" smtClean="0"/>
              <a:t>‹#›</a:t>
            </a:fld>
            <a:endParaRPr lang="en-US"/>
          </a:p>
        </p:txBody>
      </p:sp>
    </p:spTree>
    <p:extLst>
      <p:ext uri="{BB962C8B-B14F-4D97-AF65-F5344CB8AC3E}">
        <p14:creationId xmlns:p14="http://schemas.microsoft.com/office/powerpoint/2010/main" val="1773679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066800"/>
          </a:xfrm>
        </p:spPr>
        <p:txBody>
          <a:bodyPr/>
          <a:lstStyle/>
          <a:p>
            <a:r>
              <a:rPr lang="en-US" b="1" dirty="0" smtClean="0">
                <a:solidFill>
                  <a:schemeClr val="tx2">
                    <a:lumMod val="75000"/>
                  </a:schemeClr>
                </a:solidFill>
              </a:rPr>
              <a:t>Digital Photo Organizer</a:t>
            </a:r>
            <a:endParaRPr lang="en-US" b="1" dirty="0">
              <a:solidFill>
                <a:schemeClr val="tx2">
                  <a:lumMod val="75000"/>
                </a:schemeClr>
              </a:solidFill>
            </a:endParaRPr>
          </a:p>
        </p:txBody>
      </p:sp>
      <p:sp>
        <p:nvSpPr>
          <p:cNvPr id="3" name="Subtitle 2"/>
          <p:cNvSpPr>
            <a:spLocks noGrp="1"/>
          </p:cNvSpPr>
          <p:nvPr>
            <p:ph type="subTitle" idx="1"/>
          </p:nvPr>
        </p:nvSpPr>
        <p:spPr>
          <a:xfrm>
            <a:off x="3962400" y="5753582"/>
            <a:ext cx="5181600" cy="1104418"/>
          </a:xfrm>
        </p:spPr>
        <p:txBody>
          <a:bodyPr/>
          <a:lstStyle/>
          <a:p>
            <a:r>
              <a:rPr lang="en-US" sz="2400" b="1" dirty="0" err="1" smtClean="0">
                <a:solidFill>
                  <a:schemeClr val="tx2">
                    <a:lumMod val="75000"/>
                  </a:schemeClr>
                </a:solidFill>
              </a:rPr>
              <a:t>Cigdem</a:t>
            </a:r>
            <a:r>
              <a:rPr lang="en-US" sz="2400" b="1" dirty="0" smtClean="0">
                <a:solidFill>
                  <a:schemeClr val="tx2">
                    <a:lumMod val="75000"/>
                  </a:schemeClr>
                </a:solidFill>
              </a:rPr>
              <a:t> </a:t>
            </a:r>
            <a:r>
              <a:rPr lang="en-US" sz="2400" b="1" dirty="0" err="1" smtClean="0">
                <a:solidFill>
                  <a:schemeClr val="tx2">
                    <a:lumMod val="75000"/>
                  </a:schemeClr>
                </a:solidFill>
              </a:rPr>
              <a:t>Tuncer</a:t>
            </a:r>
            <a:endParaRPr lang="en-US" sz="2400" b="1" dirty="0" smtClean="0">
              <a:solidFill>
                <a:schemeClr val="tx2">
                  <a:lumMod val="75000"/>
                </a:schemeClr>
              </a:solidFill>
            </a:endParaRPr>
          </a:p>
          <a:p>
            <a:r>
              <a:rPr lang="en-US" sz="2400" b="1" dirty="0" smtClean="0">
                <a:solidFill>
                  <a:schemeClr val="tx2">
                    <a:lumMod val="75000"/>
                  </a:schemeClr>
                </a:solidFill>
              </a:rPr>
              <a:t>Istanbul Data Science Academy</a:t>
            </a:r>
          </a:p>
          <a:p>
            <a:endParaRPr lang="en-US" dirty="0"/>
          </a:p>
        </p:txBody>
      </p:sp>
    </p:spTree>
    <p:extLst>
      <p:ext uri="{BB962C8B-B14F-4D97-AF65-F5344CB8AC3E}">
        <p14:creationId xmlns:p14="http://schemas.microsoft.com/office/powerpoint/2010/main" val="612232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FUTURE WORK</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b="1" dirty="0" smtClean="0">
                <a:solidFill>
                  <a:schemeClr val="tx2">
                    <a:lumMod val="75000"/>
                  </a:schemeClr>
                </a:solidFill>
              </a:rPr>
              <a:t>Auto </a:t>
            </a:r>
            <a:r>
              <a:rPr lang="en-US" sz="2400" b="1" dirty="0" smtClean="0">
                <a:solidFill>
                  <a:schemeClr val="tx2">
                    <a:lumMod val="75000"/>
                  </a:schemeClr>
                </a:solidFill>
              </a:rPr>
              <a:t>tagging keywords for every image file</a:t>
            </a:r>
          </a:p>
          <a:p>
            <a:pPr>
              <a:lnSpc>
                <a:spcPct val="150000"/>
              </a:lnSpc>
            </a:pPr>
            <a:r>
              <a:rPr lang="en-US" sz="2400" b="1" dirty="0" smtClean="0">
                <a:solidFill>
                  <a:schemeClr val="tx2">
                    <a:lumMod val="75000"/>
                  </a:schemeClr>
                </a:solidFill>
              </a:rPr>
              <a:t>Listing the images by clicking the location icon</a:t>
            </a:r>
          </a:p>
          <a:p>
            <a:pPr>
              <a:lnSpc>
                <a:spcPct val="150000"/>
              </a:lnSpc>
            </a:pPr>
            <a:r>
              <a:rPr lang="en-US" sz="2400" b="1" dirty="0" smtClean="0">
                <a:solidFill>
                  <a:schemeClr val="tx2">
                    <a:lumMod val="75000"/>
                  </a:schemeClr>
                </a:solidFill>
              </a:rPr>
              <a:t>Searching images by keywords </a:t>
            </a:r>
          </a:p>
          <a:p>
            <a:endParaRPr lang="en-US" sz="2400" b="1" dirty="0" smtClean="0">
              <a:solidFill>
                <a:schemeClr val="tx2">
                  <a:lumMod val="75000"/>
                </a:schemeClr>
              </a:solidFill>
            </a:endParaRPr>
          </a:p>
        </p:txBody>
      </p:sp>
    </p:spTree>
    <p:extLst>
      <p:ext uri="{BB962C8B-B14F-4D97-AF65-F5344CB8AC3E}">
        <p14:creationId xmlns:p14="http://schemas.microsoft.com/office/powerpoint/2010/main" val="3080049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3428999"/>
            <a:ext cx="8229600" cy="9906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smtClean="0">
                <a:solidFill>
                  <a:schemeClr val="tx2">
                    <a:lumMod val="75000"/>
                  </a:schemeClr>
                </a:solidFill>
              </a:rPr>
              <a:t>Thank you…</a:t>
            </a:r>
            <a:endParaRPr lang="en-US" b="1" dirty="0">
              <a:solidFill>
                <a:schemeClr val="tx2">
                  <a:lumMod val="75000"/>
                </a:schemeClr>
              </a:solidFill>
            </a:endParaRPr>
          </a:p>
        </p:txBody>
      </p:sp>
    </p:spTree>
    <p:extLst>
      <p:ext uri="{BB962C8B-B14F-4D97-AF65-F5344CB8AC3E}">
        <p14:creationId xmlns:p14="http://schemas.microsoft.com/office/powerpoint/2010/main" val="1461180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INTRODUCTION</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400" b="1" dirty="0" smtClean="0">
                <a:solidFill>
                  <a:schemeClr val="tx2">
                    <a:lumMod val="75000"/>
                  </a:schemeClr>
                </a:solidFill>
              </a:rPr>
              <a:t>	Our </a:t>
            </a:r>
            <a:r>
              <a:rPr lang="en-US" sz="2400" b="1" dirty="0">
                <a:solidFill>
                  <a:schemeClr val="tx2">
                    <a:lumMod val="75000"/>
                  </a:schemeClr>
                </a:solidFill>
              </a:rPr>
              <a:t>digital photo collections are particularly messy, since we take so many photos from so many different devices, without ever giving much thought to what images we will keep, where we will store them, and how we will ever retrieve them if we need them</a:t>
            </a:r>
            <a:r>
              <a:rPr lang="en-US" sz="2400" b="1" dirty="0" smtClean="0">
                <a:solidFill>
                  <a:schemeClr val="tx2">
                    <a:lumMod val="75000"/>
                  </a:schemeClr>
                </a:solidFill>
              </a:rPr>
              <a:t>.</a:t>
            </a:r>
          </a:p>
          <a:p>
            <a:pPr marL="0" indent="0">
              <a:lnSpc>
                <a:spcPct val="150000"/>
              </a:lnSpc>
              <a:buNone/>
            </a:pPr>
            <a:r>
              <a:rPr lang="en-US" sz="2400" b="1" dirty="0" smtClean="0">
                <a:solidFill>
                  <a:schemeClr val="tx2">
                    <a:lumMod val="75000"/>
                  </a:schemeClr>
                </a:solidFill>
              </a:rPr>
              <a:t>	In </a:t>
            </a:r>
            <a:r>
              <a:rPr lang="en-US" sz="2400" b="1" dirty="0">
                <a:solidFill>
                  <a:schemeClr val="tx2">
                    <a:lumMod val="75000"/>
                  </a:schemeClr>
                </a:solidFill>
              </a:rPr>
              <a:t>this project, I would like to talk about the program I developed in order to separate the digital photos we have according to the </a:t>
            </a:r>
            <a:r>
              <a:rPr lang="en-US" sz="2400" b="1" dirty="0" smtClean="0">
                <a:solidFill>
                  <a:schemeClr val="tx2">
                    <a:lumMod val="75000"/>
                  </a:schemeClr>
                </a:solidFill>
              </a:rPr>
              <a:t>date </a:t>
            </a:r>
            <a:r>
              <a:rPr lang="en-US" sz="2400" b="1" dirty="0">
                <a:solidFill>
                  <a:schemeClr val="tx2">
                    <a:lumMod val="75000"/>
                  </a:schemeClr>
                </a:solidFill>
              </a:rPr>
              <a:t>and location.</a:t>
            </a:r>
            <a:endParaRPr lang="en-US" sz="2400" b="1" dirty="0">
              <a:solidFill>
                <a:schemeClr val="tx2">
                  <a:lumMod val="75000"/>
                </a:schemeClr>
              </a:solidFill>
            </a:endParaRPr>
          </a:p>
        </p:txBody>
      </p:sp>
    </p:spTree>
    <p:extLst>
      <p:ext uri="{BB962C8B-B14F-4D97-AF65-F5344CB8AC3E}">
        <p14:creationId xmlns:p14="http://schemas.microsoft.com/office/powerpoint/2010/main" val="3103010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DATA</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lstStyle/>
          <a:p>
            <a:pPr marL="0" indent="0" algn="ctr">
              <a:buNone/>
            </a:pPr>
            <a:r>
              <a:rPr lang="en-US" sz="2400" b="1" dirty="0" smtClean="0">
                <a:solidFill>
                  <a:schemeClr val="tx2">
                    <a:lumMod val="75000"/>
                  </a:schemeClr>
                </a:solidFill>
              </a:rPr>
              <a:t>My personal digital photographs</a:t>
            </a:r>
            <a:endParaRPr lang="en-US" b="1" dirty="0" smtClean="0">
              <a:solidFill>
                <a:schemeClr val="tx2">
                  <a:lumMod val="75000"/>
                </a:schemeClr>
              </a:solidFill>
            </a:endParaRPr>
          </a:p>
          <a:p>
            <a:pPr marL="0" indent="0" algn="ctr">
              <a:buNone/>
            </a:pPr>
            <a:endParaRPr lang="en-US" b="1"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162043"/>
            <a:ext cx="4191000" cy="3419888"/>
          </a:xfrm>
          <a:prstGeom prst="rect">
            <a:avLst/>
          </a:prstGeom>
        </p:spPr>
      </p:pic>
    </p:spTree>
    <p:extLst>
      <p:ext uri="{BB962C8B-B14F-4D97-AF65-F5344CB8AC3E}">
        <p14:creationId xmlns:p14="http://schemas.microsoft.com/office/powerpoint/2010/main" val="4042280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METHODOLOGY</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a:lnSpc>
                <a:spcPct val="150000"/>
              </a:lnSpc>
            </a:pPr>
            <a:r>
              <a:rPr lang="en-US" sz="2400" b="1" i="1" dirty="0">
                <a:solidFill>
                  <a:schemeClr val="tx2">
                    <a:lumMod val="75000"/>
                  </a:schemeClr>
                </a:solidFill>
              </a:rPr>
              <a:t>Image Processing</a:t>
            </a:r>
          </a:p>
          <a:p>
            <a:pPr>
              <a:lnSpc>
                <a:spcPct val="150000"/>
              </a:lnSpc>
            </a:pPr>
            <a:r>
              <a:rPr lang="en-US" sz="2400" b="1" i="1" dirty="0" smtClean="0">
                <a:solidFill>
                  <a:schemeClr val="tx2">
                    <a:lumMod val="75000"/>
                  </a:schemeClr>
                </a:solidFill>
              </a:rPr>
              <a:t>Feature </a:t>
            </a:r>
            <a:r>
              <a:rPr lang="en-US" sz="2400" b="1" i="1" dirty="0" smtClean="0">
                <a:solidFill>
                  <a:schemeClr val="tx2">
                    <a:lumMod val="75000"/>
                  </a:schemeClr>
                </a:solidFill>
              </a:rPr>
              <a:t>Engineering</a:t>
            </a:r>
          </a:p>
          <a:p>
            <a:pPr>
              <a:lnSpc>
                <a:spcPct val="150000"/>
              </a:lnSpc>
            </a:pPr>
            <a:r>
              <a:rPr lang="en-US" sz="2400" b="1" i="1" dirty="0" smtClean="0">
                <a:solidFill>
                  <a:schemeClr val="tx2">
                    <a:lumMod val="75000"/>
                  </a:schemeClr>
                </a:solidFill>
              </a:rPr>
              <a:t>Python Graphical User </a:t>
            </a:r>
            <a:r>
              <a:rPr lang="en-US" sz="2400" b="1" i="1" dirty="0">
                <a:solidFill>
                  <a:schemeClr val="tx2">
                    <a:lumMod val="75000"/>
                  </a:schemeClr>
                </a:solidFill>
              </a:rPr>
              <a:t>Interface package (</a:t>
            </a:r>
            <a:r>
              <a:rPr lang="en-US" sz="2400" b="1" i="1" dirty="0" smtClean="0">
                <a:solidFill>
                  <a:schemeClr val="tx2">
                    <a:lumMod val="75000"/>
                  </a:schemeClr>
                </a:solidFill>
              </a:rPr>
              <a:t>Tkinter)</a:t>
            </a:r>
            <a:endParaRPr lang="en-US" sz="2400" b="1" i="1" dirty="0" smtClean="0">
              <a:solidFill>
                <a:schemeClr val="tx2">
                  <a:lumMod val="75000"/>
                </a:schemeClr>
              </a:solidFill>
            </a:endParaRPr>
          </a:p>
        </p:txBody>
      </p:sp>
    </p:spTree>
    <p:extLst>
      <p:ext uri="{BB962C8B-B14F-4D97-AF65-F5344CB8AC3E}">
        <p14:creationId xmlns:p14="http://schemas.microsoft.com/office/powerpoint/2010/main" val="2553612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WINDOWS APPLICATION</a:t>
            </a:r>
            <a:endParaRPr lang="en-US" dirty="0">
              <a:solidFill>
                <a:schemeClr val="tx2">
                  <a:lumMod val="60000"/>
                  <a:lumOff val="4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524000"/>
            <a:ext cx="7391400" cy="4052950"/>
          </a:xfrm>
        </p:spPr>
      </p:pic>
    </p:spTree>
    <p:extLst>
      <p:ext uri="{BB962C8B-B14F-4D97-AF65-F5344CB8AC3E}">
        <p14:creationId xmlns:p14="http://schemas.microsoft.com/office/powerpoint/2010/main" val="570028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Copy/Move Files By Date</a:t>
            </a:r>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1560" y="1188720"/>
            <a:ext cx="7086600" cy="5410200"/>
          </a:xfrm>
        </p:spPr>
      </p:pic>
    </p:spTree>
    <p:extLst>
      <p:ext uri="{BB962C8B-B14F-4D97-AF65-F5344CB8AC3E}">
        <p14:creationId xmlns:p14="http://schemas.microsoft.com/office/powerpoint/2010/main" val="413730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60000"/>
                    <a:lumOff val="40000"/>
                  </a:schemeClr>
                </a:solidFill>
              </a:rPr>
              <a:t>Copy/Move Files By </a:t>
            </a:r>
            <a:r>
              <a:rPr lang="en-US" b="1" dirty="0" smtClean="0">
                <a:solidFill>
                  <a:schemeClr val="tx2">
                    <a:lumMod val="60000"/>
                    <a:lumOff val="40000"/>
                  </a:schemeClr>
                </a:solidFill>
              </a:rPr>
              <a:t>Location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1188720"/>
            <a:ext cx="7101840" cy="5334000"/>
          </a:xfrm>
          <a:prstGeom prst="rect">
            <a:avLst/>
          </a:prstGeom>
        </p:spPr>
      </p:pic>
    </p:spTree>
    <p:extLst>
      <p:ext uri="{BB962C8B-B14F-4D97-AF65-F5344CB8AC3E}">
        <p14:creationId xmlns:p14="http://schemas.microsoft.com/office/powerpoint/2010/main" val="2106008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Locations on The Map</a:t>
            </a:r>
            <a:endParaRPr lang="en-US" dirty="0">
              <a:solidFill>
                <a:schemeClr val="tx2">
                  <a:lumMod val="60000"/>
                  <a:lumOff val="4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13776"/>
            <a:ext cx="8610600" cy="5315624"/>
          </a:xfrm>
          <a:prstGeom prst="rect">
            <a:avLst/>
          </a:prstGeom>
        </p:spPr>
      </p:pic>
    </p:spTree>
    <p:extLst>
      <p:ext uri="{BB962C8B-B14F-4D97-AF65-F5344CB8AC3E}">
        <p14:creationId xmlns:p14="http://schemas.microsoft.com/office/powerpoint/2010/main" val="3873069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60000"/>
                    <a:lumOff val="40000"/>
                  </a:schemeClr>
                </a:solidFill>
              </a:rPr>
              <a:t>Locations on The Map</a:t>
            </a:r>
            <a:endParaRPr lang="en-US" dirty="0">
              <a:solidFill>
                <a:schemeClr val="tx2">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219200"/>
            <a:ext cx="4347111" cy="51296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19200"/>
            <a:ext cx="4343400" cy="5129640"/>
          </a:xfrm>
          <a:prstGeom prst="rect">
            <a:avLst/>
          </a:prstGeom>
        </p:spPr>
      </p:pic>
    </p:spTree>
    <p:extLst>
      <p:ext uri="{BB962C8B-B14F-4D97-AF65-F5344CB8AC3E}">
        <p14:creationId xmlns:p14="http://schemas.microsoft.com/office/powerpoint/2010/main" val="852941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70</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Photo Organizer</vt:lpstr>
      <vt:lpstr>INTRODUCTION</vt:lpstr>
      <vt:lpstr>DATA</vt:lpstr>
      <vt:lpstr>METHODOLOGY</vt:lpstr>
      <vt:lpstr>WINDOWS APPLICATION</vt:lpstr>
      <vt:lpstr>Copy/Move Files By Date</vt:lpstr>
      <vt:lpstr>Copy/Move Files By Location</vt:lpstr>
      <vt:lpstr>Locations on The Map</vt:lpstr>
      <vt:lpstr>Locations on The Map</vt:lpstr>
      <vt:lpstr>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BBC News Text Classification</dc:title>
  <dc:creator>Aytac Tuncer</dc:creator>
  <cp:lastModifiedBy>Aytac Tuncer</cp:lastModifiedBy>
  <cp:revision>32</cp:revision>
  <dcterms:created xsi:type="dcterms:W3CDTF">2020-10-02T15:42:58Z</dcterms:created>
  <dcterms:modified xsi:type="dcterms:W3CDTF">2020-11-21T20:03:53Z</dcterms:modified>
</cp:coreProperties>
</file>