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57"/>
    <p:restoredTop sz="9638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96290" y="2348865"/>
            <a:ext cx="4752595" cy="266433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2690430" y="5013197"/>
            <a:ext cx="964315" cy="40481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입구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6096000" y="2348865"/>
            <a:ext cx="4752595" cy="266433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5548885" y="3140964"/>
            <a:ext cx="547115" cy="93611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690430" y="1944047"/>
            <a:ext cx="964315" cy="40481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출구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7990141" y="2348865"/>
            <a:ext cx="964314" cy="79209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초상화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OR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조각상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207513" y="1196720"/>
            <a:ext cx="7848982" cy="432054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592581" cy="65646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층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18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2019-04-21T12:47:38.955</dcterms:created>
  <dc:creator>user</dc:creator>
  <cp:lastModifiedBy>user</cp:lastModifiedBy>
  <dcterms:modified xsi:type="dcterms:W3CDTF">2019-04-23T22:58:55.785</dcterms:modified>
  <cp:revision>9</cp:revision>
  <cp:version>0906.0100.01</cp:version>
</cp:coreProperties>
</file>