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380"/>
    <p:restoredTop sz="97643"/>
  </p:normalViewPr>
  <p:slideViewPr>
    <p:cSldViewPr snapToObjects="1">
      <p:cViewPr>
        <p:scale>
          <a:sx n="70" d="100"/>
          <a:sy n="70" d="100"/>
        </p:scale>
        <p:origin x="0" y="0"/>
      </p:cViewPr>
      <p:guideLst>
        <p:guide orient="horz" pos="2153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47468" y="620648"/>
            <a:ext cx="8497064" cy="568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게임 화면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2487168" y="4869180"/>
            <a:ext cx="800481" cy="8004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조이패드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9336406" y="620649"/>
            <a:ext cx="720089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메뉴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0944230" y="1124711"/>
            <a:ext cx="2496688" cy="1872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"/>
          <p:cNvCxnSpPr>
            <a:stCxn id="13" idx="0"/>
            <a:endCxn id="14" idx="0"/>
          </p:cNvCxnSpPr>
          <p:nvPr/>
        </p:nvCxnSpPr>
        <p:spPr>
          <a:xfrm rot="5400000" flipV="1">
            <a:off x="10692481" y="-375381"/>
            <a:ext cx="504062" cy="2496124"/>
          </a:xfrm>
          <a:prstGeom prst="bentConnector3">
            <a:avLst>
              <a:gd name="adj1" fmla="val -27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11064622" y="1241298"/>
            <a:ext cx="2232279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저장하기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11075860" y="1678495"/>
            <a:ext cx="2232279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메인화면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11075860" y="2110549"/>
            <a:ext cx="2232279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설정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1075860" y="2542603"/>
            <a:ext cx="2232279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저장 후 종료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328232" y="5999034"/>
            <a:ext cx="720089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이동가능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"/>
          <p:cNvCxnSpPr>
            <a:stCxn id="12" idx="2"/>
            <a:endCxn id="20" idx="0"/>
          </p:cNvCxnSpPr>
          <p:nvPr/>
        </p:nvCxnSpPr>
        <p:spPr>
          <a:xfrm flipH="1">
            <a:off x="688276" y="5269421"/>
            <a:ext cx="1798891" cy="7296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2567560" y="620648"/>
            <a:ext cx="1368170" cy="50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체력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4439793" y="620648"/>
            <a:ext cx="1368170" cy="50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재화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9408414" y="3429000"/>
            <a:ext cx="720089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8760334" y="1551622"/>
            <a:ext cx="1296161" cy="869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2567560" y="1144428"/>
            <a:ext cx="1368170" cy="50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배고픔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9256014" y="5269421"/>
            <a:ext cx="800481" cy="8004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상호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작용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8" name=""/>
          <p:cNvCxnSpPr>
            <a:stCxn id="24" idx="3"/>
            <a:endCxn id="29" idx="0"/>
          </p:cNvCxnSpPr>
          <p:nvPr/>
        </p:nvCxnSpPr>
        <p:spPr>
          <a:xfrm>
            <a:off x="10128503" y="3739324"/>
            <a:ext cx="2712152" cy="5623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/>
          <p:nvPr/>
        </p:nvSpPr>
        <p:spPr>
          <a:xfrm>
            <a:off x="11592311" y="4301680"/>
            <a:ext cx="2496688" cy="1872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터치시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인벤토리 오픈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47468" y="620648"/>
            <a:ext cx="8497064" cy="568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게임 화면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2487168" y="4869180"/>
            <a:ext cx="800481" cy="8004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조이패드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9336406" y="620649"/>
            <a:ext cx="720089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메뉴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0944230" y="1124711"/>
            <a:ext cx="2496688" cy="1872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"/>
          <p:cNvCxnSpPr>
            <a:stCxn id="13" idx="0"/>
            <a:endCxn id="14" idx="0"/>
          </p:cNvCxnSpPr>
          <p:nvPr/>
        </p:nvCxnSpPr>
        <p:spPr>
          <a:xfrm rot="5400000" flipV="1">
            <a:off x="10692481" y="-375381"/>
            <a:ext cx="504062" cy="2496124"/>
          </a:xfrm>
          <a:prstGeom prst="bentConnector3">
            <a:avLst>
              <a:gd name="adj1" fmla="val -27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11064622" y="1241298"/>
            <a:ext cx="2232279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저장하기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11075860" y="1678495"/>
            <a:ext cx="2232279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메인화면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11075860" y="2110549"/>
            <a:ext cx="2232279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설정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1075860" y="2542603"/>
            <a:ext cx="2232279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저장 후 종료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328232" y="5999034"/>
            <a:ext cx="720089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이동가능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"/>
          <p:cNvCxnSpPr>
            <a:stCxn id="12" idx="2"/>
            <a:endCxn id="20" idx="0"/>
          </p:cNvCxnSpPr>
          <p:nvPr/>
        </p:nvCxnSpPr>
        <p:spPr>
          <a:xfrm flipH="1">
            <a:off x="688276" y="5269421"/>
            <a:ext cx="1798891" cy="7296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2567560" y="620648"/>
            <a:ext cx="1368170" cy="50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체력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4439793" y="620648"/>
            <a:ext cx="1368170" cy="50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재화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7752206" y="2542603"/>
            <a:ext cx="2403919" cy="2695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9408414" y="3429000"/>
            <a:ext cx="720089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8760334" y="1551622"/>
            <a:ext cx="1296161" cy="869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2567560" y="1144428"/>
            <a:ext cx="1368170" cy="50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배고픔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9256014" y="5269421"/>
            <a:ext cx="800481" cy="80048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상호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작용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9" name=""/>
          <p:cNvCxnSpPr/>
          <p:nvPr/>
        </p:nvCxnSpPr>
        <p:spPr>
          <a:xfrm>
            <a:off x="10128503" y="3739324"/>
            <a:ext cx="2712152" cy="5623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11592311" y="4301680"/>
            <a:ext cx="2496688" cy="1872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터치시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사라짐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47468" y="620648"/>
            <a:ext cx="8497064" cy="568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119686" y="2776728"/>
            <a:ext cx="1952627" cy="130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주인공위치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847468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지하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5119687" y="5004816"/>
            <a:ext cx="1952627" cy="130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조리대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1847468" y="1332358"/>
            <a:ext cx="1952627" cy="130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물 웅덩이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OR</a:t>
            </a:r>
            <a:r>
              <a:rPr lang="ko-KR" altLang="en-US">
                <a:solidFill>
                  <a:schemeClr val="tx1"/>
                </a:solidFill>
              </a:rPr>
              <a:t> 거울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"/>
          <p:cNvCxnSpPr>
            <a:stCxn id="5" idx="2"/>
            <a:endCxn id="8" idx="0"/>
          </p:cNvCxnSpPr>
          <p:nvPr/>
        </p:nvCxnSpPr>
        <p:spPr>
          <a:xfrm rot="16200000" flipH="1">
            <a:off x="5634227" y="4543043"/>
            <a:ext cx="9235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8" idx="1"/>
            <a:endCxn id="9" idx="2"/>
          </p:cNvCxnSpPr>
          <p:nvPr/>
        </p:nvCxnSpPr>
        <p:spPr>
          <a:xfrm flipH="1" flipV="1">
            <a:off x="2823781" y="2636901"/>
            <a:ext cx="2295905" cy="30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7680198" y="3028760"/>
            <a:ext cx="976313" cy="800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횃불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"/>
          <p:cNvCxnSpPr/>
          <p:nvPr/>
        </p:nvCxnSpPr>
        <p:spPr>
          <a:xfrm rot="16200000" flipV="1">
            <a:off x="5975841" y="4663200"/>
            <a:ext cx="2664333" cy="242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7680198" y="7207375"/>
            <a:ext cx="4680585" cy="1304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조리대 근처에서 상호작용 버튼 터치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"/>
          <p:cNvGrpSpPr/>
          <p:nvPr/>
        </p:nvGrpSpPr>
        <p:grpSpPr>
          <a:xfrm rot="0">
            <a:off x="8656512" y="-1089659"/>
            <a:ext cx="4356545" cy="2799969"/>
            <a:chOff x="3971733" y="2204847"/>
            <a:chExt cx="4356545" cy="2799969"/>
          </a:xfrm>
        </p:grpSpPr>
        <p:sp>
          <p:nvSpPr>
            <p:cNvPr id="15" name=""/>
            <p:cNvSpPr/>
            <p:nvPr/>
          </p:nvSpPr>
          <p:spPr>
            <a:xfrm>
              <a:off x="3971733" y="2204847"/>
              <a:ext cx="4356545" cy="279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5119686" y="2776728"/>
              <a:ext cx="1952627" cy="652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이름 입력 창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4439793" y="3829240"/>
              <a:ext cx="1224153" cy="652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확인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6456045" y="3829240"/>
              <a:ext cx="1224153" cy="652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다시 입력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47468" y="620648"/>
            <a:ext cx="8497064" cy="568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119686" y="2776728"/>
            <a:ext cx="1952627" cy="130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주인공위치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847468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지하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5119687" y="5004816"/>
            <a:ext cx="1952627" cy="130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조리대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1847468" y="1332358"/>
            <a:ext cx="1952627" cy="130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물 웅덩이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OR</a:t>
            </a:r>
            <a:r>
              <a:rPr lang="ko-KR" altLang="en-US">
                <a:solidFill>
                  <a:schemeClr val="tx1"/>
                </a:solidFill>
              </a:rPr>
              <a:t> 거울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"/>
          <p:cNvCxnSpPr>
            <a:stCxn id="5" idx="2"/>
            <a:endCxn id="8" idx="0"/>
          </p:cNvCxnSpPr>
          <p:nvPr/>
        </p:nvCxnSpPr>
        <p:spPr>
          <a:xfrm rot="16200000" flipH="1">
            <a:off x="5634227" y="4543043"/>
            <a:ext cx="9235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8" idx="1"/>
            <a:endCxn id="9" idx="2"/>
          </p:cNvCxnSpPr>
          <p:nvPr/>
        </p:nvCxnSpPr>
        <p:spPr>
          <a:xfrm flipH="1" flipV="1">
            <a:off x="2823781" y="2636901"/>
            <a:ext cx="2295905" cy="30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7680198" y="3028760"/>
            <a:ext cx="976313" cy="800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횃불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3431666" y="1772793"/>
            <a:ext cx="5400675" cy="3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            레시피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3581541" y="2420874"/>
            <a:ext cx="2468404" cy="260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3800094" y="2636901"/>
            <a:ext cx="2079878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요리 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 rot="5400000">
            <a:off x="6813210" y="4127966"/>
            <a:ext cx="100800" cy="6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"/>
          <p:cNvSpPr/>
          <p:nvPr/>
        </p:nvSpPr>
        <p:spPr>
          <a:xfrm rot="5400000">
            <a:off x="6813210" y="4418993"/>
            <a:ext cx="100800" cy="6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7434024" y="4276945"/>
            <a:ext cx="688277" cy="620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완성품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6199822" y="2398146"/>
            <a:ext cx="2468404" cy="260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             </a:t>
            </a:r>
            <a:endParaRPr lang="ko-KR" altLang="en-US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tx1"/>
                </a:solidFill>
              </a:rPr>
              <a:t>              필요 수량              보유 수량  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tx1"/>
                </a:solidFill>
              </a:rPr>
              <a:t>필요 수량</a:t>
            </a:r>
            <a:endParaRPr lang="ko-KR" altLang="en-US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tx1"/>
                </a:solidFill>
              </a:rPr>
              <a:t>보유 수량</a:t>
            </a:r>
            <a:endParaRPr lang="ko-KR" altLang="en-US">
              <a:solidFill>
                <a:schemeClr val="tx1"/>
              </a:solidFill>
            </a:endParaRPr>
          </a:p>
          <a:p>
            <a:pPr algn="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tx1"/>
                </a:solidFill>
              </a:rPr>
              <a:t>체력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    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tx1"/>
                </a:solidFill>
              </a:rPr>
              <a:t>배고픔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 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3800094" y="3118676"/>
            <a:ext cx="2079878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요리 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3800095" y="3569047"/>
            <a:ext cx="2079878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요리 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3800094" y="3991833"/>
            <a:ext cx="2079878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요리 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3775805" y="4418269"/>
            <a:ext cx="2079878" cy="31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요리 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6394084" y="2628756"/>
            <a:ext cx="779125" cy="636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재료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6394084" y="3429000"/>
            <a:ext cx="779125" cy="636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재료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6394084" y="4302157"/>
            <a:ext cx="779125" cy="636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완성품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47468" y="620648"/>
            <a:ext cx="8497064" cy="568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119686" y="2776728"/>
            <a:ext cx="1952627" cy="130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몬스터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847468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지하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8967977" y="630936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입구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"/>
          <p:cNvCxnSpPr>
            <a:endCxn id="5" idx="3"/>
          </p:cNvCxnSpPr>
          <p:nvPr/>
        </p:nvCxnSpPr>
        <p:spPr>
          <a:xfrm rot="16200000" flipV="1">
            <a:off x="6924100" y="3577212"/>
            <a:ext cx="2880359" cy="25839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1"/>
            <a:endCxn id="6" idx="2"/>
          </p:cNvCxnSpPr>
          <p:nvPr/>
        </p:nvCxnSpPr>
        <p:spPr>
          <a:xfrm flipH="1" flipV="1">
            <a:off x="2535745" y="620649"/>
            <a:ext cx="2583941" cy="280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5607843" y="4468938"/>
            <a:ext cx="976313" cy="800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횃불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"/>
          <p:cNvCxnSpPr>
            <a:stCxn id="5" idx="2"/>
            <a:endCxn id="13" idx="1"/>
          </p:cNvCxnSpPr>
          <p:nvPr/>
        </p:nvCxnSpPr>
        <p:spPr>
          <a:xfrm rot="5400000" flipV="1">
            <a:off x="4725167" y="5452115"/>
            <a:ext cx="3717985" cy="9763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7072313" y="7488936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상호작용 버튼 터치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47468" y="620648"/>
            <a:ext cx="8497064" cy="568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119686" y="2776728"/>
            <a:ext cx="1952627" cy="130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몬스터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847468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지하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8967977" y="630936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입구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"/>
          <p:cNvCxnSpPr>
            <a:endCxn id="5" idx="3"/>
          </p:cNvCxnSpPr>
          <p:nvPr/>
        </p:nvCxnSpPr>
        <p:spPr>
          <a:xfrm rot="16200000" flipV="1">
            <a:off x="6924100" y="3577212"/>
            <a:ext cx="2880359" cy="25839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1"/>
            <a:endCxn id="6" idx="2"/>
          </p:cNvCxnSpPr>
          <p:nvPr/>
        </p:nvCxnSpPr>
        <p:spPr>
          <a:xfrm flipH="1" flipV="1">
            <a:off x="2535745" y="620649"/>
            <a:ext cx="2583941" cy="280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5607843" y="4468938"/>
            <a:ext cx="976313" cy="800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횃불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875088" y="3964874"/>
            <a:ext cx="2708722" cy="1768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2735865" y="4081271"/>
            <a:ext cx="976313" cy="800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주사위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2741293" y="5069298"/>
            <a:ext cx="976313" cy="40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주사위 굴리기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47468" y="620648"/>
            <a:ext cx="8497064" cy="5688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847468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지하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847468" y="620649"/>
            <a:ext cx="1952627" cy="130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미니게임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8967977" y="6309360"/>
            <a:ext cx="1376554" cy="62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입구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"/>
          <p:cNvCxnSpPr>
            <a:stCxn id="9" idx="0"/>
            <a:endCxn id="8" idx="3"/>
          </p:cNvCxnSpPr>
          <p:nvPr/>
        </p:nvCxnSpPr>
        <p:spPr>
          <a:xfrm rot="5400000" flipH="1">
            <a:off x="4209952" y="863063"/>
            <a:ext cx="5036440" cy="5856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5607843" y="3028760"/>
            <a:ext cx="976313" cy="800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횃불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117</ep:Words>
  <ep:PresentationFormat>화면 슬라이드 쇼(4:3)</ep:PresentationFormat>
  <ep:Paragraphs>85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2019-02-27T18:11:41.901</dcterms:created>
  <dc:creator>user</dc:creator>
  <cp:lastModifiedBy>user</cp:lastModifiedBy>
  <dcterms:modified xsi:type="dcterms:W3CDTF">2019-04-21T17:11:26.184</dcterms:modified>
  <cp:revision>30</cp:revision>
  <cp:version>0906.0100.01</cp:version>
</cp:coreProperties>
</file>