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4"/>
  </p:notes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57" r:id="rId10"/>
    <p:sldId id="258" r:id="rId11"/>
    <p:sldId id="273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6"/>
    <p:restoredTop sz="93652"/>
  </p:normalViewPr>
  <p:slideViewPr>
    <p:cSldViewPr snapToGrid="0" snapToObjects="1">
      <p:cViewPr varScale="1">
        <p:scale>
          <a:sx n="57" d="100"/>
          <a:sy n="57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4FE55-6080-4482-9711-46B7F9857CF4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BC7B1-7AA7-4EBC-99D5-4B56AA99B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7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C7B1-7AA7-4EBC-99D5-4B56AA99B7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5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C7B1-7AA7-4EBC-99D5-4B56AA99B7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2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308764" y="0"/>
            <a:ext cx="3574472" cy="73260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632364" y="1302328"/>
            <a:ext cx="6927272" cy="748145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000" b="0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32364" y="2050473"/>
            <a:ext cx="6927272" cy="748145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96691" y="4446152"/>
            <a:ext cx="2798618" cy="512619"/>
          </a:xfrm>
          <a:custGeom>
            <a:avLst/>
            <a:gdLst>
              <a:gd name="connsiteX0" fmla="*/ 85438 w 4378036"/>
              <a:gd name="connsiteY0" fmla="*/ 0 h 512619"/>
              <a:gd name="connsiteX1" fmla="*/ 4292598 w 4378036"/>
              <a:gd name="connsiteY1" fmla="*/ 0 h 512619"/>
              <a:gd name="connsiteX2" fmla="*/ 4378036 w 4378036"/>
              <a:gd name="connsiteY2" fmla="*/ 85438 h 512619"/>
              <a:gd name="connsiteX3" fmla="*/ 4378036 w 4378036"/>
              <a:gd name="connsiteY3" fmla="*/ 427181 h 512619"/>
              <a:gd name="connsiteX4" fmla="*/ 4292598 w 4378036"/>
              <a:gd name="connsiteY4" fmla="*/ 512619 h 512619"/>
              <a:gd name="connsiteX5" fmla="*/ 85438 w 4378036"/>
              <a:gd name="connsiteY5" fmla="*/ 512619 h 512619"/>
              <a:gd name="connsiteX6" fmla="*/ 0 w 4378036"/>
              <a:gd name="connsiteY6" fmla="*/ 427181 h 512619"/>
              <a:gd name="connsiteX7" fmla="*/ 0 w 4378036"/>
              <a:gd name="connsiteY7" fmla="*/ 85438 h 512619"/>
              <a:gd name="connsiteX8" fmla="*/ 85438 w 4378036"/>
              <a:gd name="connsiteY8" fmla="*/ 0 h 51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8036" h="512619">
                <a:moveTo>
                  <a:pt x="85438" y="0"/>
                </a:moveTo>
                <a:lnTo>
                  <a:pt x="4292598" y="0"/>
                </a:lnTo>
                <a:cubicBezTo>
                  <a:pt x="4339784" y="0"/>
                  <a:pt x="4378036" y="38252"/>
                  <a:pt x="4378036" y="85438"/>
                </a:cubicBezTo>
                <a:lnTo>
                  <a:pt x="4378036" y="427181"/>
                </a:lnTo>
                <a:cubicBezTo>
                  <a:pt x="4378036" y="474367"/>
                  <a:pt x="4339784" y="512619"/>
                  <a:pt x="4292598" y="512619"/>
                </a:cubicBezTo>
                <a:lnTo>
                  <a:pt x="85438" y="512619"/>
                </a:lnTo>
                <a:cubicBezTo>
                  <a:pt x="38252" y="512619"/>
                  <a:pt x="0" y="474367"/>
                  <a:pt x="0" y="427181"/>
                </a:cubicBezTo>
                <a:lnTo>
                  <a:pt x="0" y="85438"/>
                </a:lnTo>
                <a:cubicBezTo>
                  <a:pt x="0" y="38252"/>
                  <a:pt x="38252" y="0"/>
                  <a:pt x="8543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7703127" y="4702461"/>
            <a:ext cx="4488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 userDrawn="1"/>
        </p:nvCxnSpPr>
        <p:spPr>
          <a:xfrm>
            <a:off x="0" y="4702462"/>
            <a:ext cx="4488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58233"/>
            <a:ext cx="526473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2901614" cy="529569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2901614" cy="529569"/>
          </a:xfrm>
          <a:prstGeom prst="rect">
            <a:avLst/>
          </a:prstGeom>
          <a:ln w="12700" cmpd="sng">
            <a:solidFill>
              <a:schemeClr val="accent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258233"/>
            <a:ext cx="526473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2"/>
          <p:cNvGrpSpPr/>
          <p:nvPr userDrawn="1"/>
        </p:nvGrpSpPr>
        <p:grpSpPr>
          <a:xfrm>
            <a:off x="4776464" y="0"/>
            <a:ext cx="7415536" cy="6858000"/>
            <a:chOff x="3582348" y="0"/>
            <a:chExt cx="5561652" cy="5143500"/>
          </a:xfrm>
          <a:solidFill>
            <a:schemeClr val="accent1"/>
          </a:solidFill>
        </p:grpSpPr>
        <p:sp>
          <p:nvSpPr>
            <p:cNvPr id="6" name="矩形 5"/>
            <p:cNvSpPr/>
            <p:nvPr/>
          </p:nvSpPr>
          <p:spPr>
            <a:xfrm>
              <a:off x="3743908" y="0"/>
              <a:ext cx="5400092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4"/>
            <p:cNvSpPr/>
            <p:nvPr/>
          </p:nvSpPr>
          <p:spPr>
            <a:xfrm rot="16200000">
              <a:off x="3567455" y="2414710"/>
              <a:ext cx="215952" cy="18616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7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Calibri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50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55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2" r:id="rId2"/>
    <p:sldLayoutId id="2147483688" r:id="rId3"/>
    <p:sldLayoutId id="214748368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632363" y="2224585"/>
            <a:ext cx="7234967" cy="867666"/>
          </a:xfrm>
        </p:spPr>
        <p:txBody>
          <a:bodyPr/>
          <a:lstStyle/>
          <a:p>
            <a:r>
              <a:rPr kumimoji="1" lang="en-US" altLang="zh-CN" sz="5400" b="1" dirty="0" smtClean="0"/>
              <a:t>Introduction to </a:t>
            </a:r>
            <a:r>
              <a:rPr kumimoji="1" lang="en-US" altLang="zh-CN" sz="5400" b="1" dirty="0" err="1" smtClean="0"/>
              <a:t>Flashsim</a:t>
            </a:r>
            <a:endParaRPr kumimoji="1" lang="zh-CN" altLang="en-US" sz="54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96691" y="4423217"/>
            <a:ext cx="2798618" cy="512619"/>
          </a:xfrm>
        </p:spPr>
        <p:txBody>
          <a:bodyPr/>
          <a:lstStyle/>
          <a:p>
            <a:r>
              <a:rPr kumimoji="1" lang="en-US" altLang="zh-CN" dirty="0" err="1" smtClean="0"/>
              <a:t>Hao</a:t>
            </a:r>
            <a:r>
              <a:rPr kumimoji="1" lang="en-US" altLang="zh-CN" dirty="0" smtClean="0"/>
              <a:t>  Chen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5053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3599096" cy="529569"/>
          </a:xfrm>
        </p:spPr>
        <p:txBody>
          <a:bodyPr/>
          <a:lstStyle/>
          <a:p>
            <a:r>
              <a:rPr lang="en-US" altLang="zh-CN" dirty="0"/>
              <a:t>Bus Channel Interleaving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41110" y="1228571"/>
            <a:ext cx="1885340" cy="4184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Write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005" y="6091017"/>
            <a:ext cx="1066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/>
              </a:rPr>
              <a:t>Notice: </a:t>
            </a:r>
            <a:r>
              <a:rPr lang="en-US" altLang="zh-CN" sz="2400" dirty="0" smtClean="0"/>
              <a:t>Write </a:t>
            </a:r>
            <a:r>
              <a:rPr lang="en-US" altLang="zh-CN" sz="2400" dirty="0"/>
              <a:t>request happen in FIFO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38" y="2045491"/>
            <a:ext cx="7599054" cy="19585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76326" y="4205435"/>
            <a:ext cx="10310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Step1: 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us </a:t>
            </a:r>
            <a:r>
              <a:rPr lang="en-US" altLang="zh-CN" sz="2400" dirty="0"/>
              <a:t>channel </a:t>
            </a:r>
            <a:r>
              <a:rPr lang="en-US" altLang="zh-CN" sz="2400" dirty="0" smtClean="0"/>
              <a:t>is locked and inform the die </a:t>
            </a:r>
            <a:r>
              <a:rPr lang="en-US" altLang="zh-CN" sz="2400" dirty="0"/>
              <a:t>that it </a:t>
            </a:r>
            <a:r>
              <a:rPr lang="en-US" altLang="zh-CN" sz="2400" dirty="0" smtClean="0"/>
              <a:t>will receive data.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6326" y="4825806"/>
            <a:ext cx="1066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Step2: 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us </a:t>
            </a:r>
            <a:r>
              <a:rPr lang="en-US" altLang="zh-CN" sz="2400" dirty="0"/>
              <a:t>channel </a:t>
            </a:r>
            <a:r>
              <a:rPr lang="en-US" altLang="zh-CN" sz="2400" dirty="0" smtClean="0"/>
              <a:t>is locked and send data.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326" y="5470646"/>
            <a:ext cx="1066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Step3: 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us </a:t>
            </a:r>
            <a:r>
              <a:rPr lang="en-US" altLang="zh-CN" sz="2400" dirty="0"/>
              <a:t>channel </a:t>
            </a:r>
            <a:r>
              <a:rPr lang="en-US" altLang="zh-CN" sz="2400" dirty="0" smtClean="0"/>
              <a:t>is free and die write data.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4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632364" y="2842487"/>
            <a:ext cx="6927272" cy="748145"/>
          </a:xfrm>
        </p:spPr>
        <p:txBody>
          <a:bodyPr/>
          <a:lstStyle/>
          <a:p>
            <a:r>
              <a:rPr kumimoji="1" lang="en-US" altLang="zh-CN" b="1" dirty="0" smtClean="0"/>
              <a:t>Thanks</a:t>
            </a:r>
            <a:endParaRPr kumimoji="1" lang="zh-CN" altLang="en-US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5833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4172302" cy="529569"/>
          </a:xfrm>
        </p:spPr>
        <p:txBody>
          <a:bodyPr/>
          <a:lstStyle/>
          <a:p>
            <a:r>
              <a:rPr lang="en-US" altLang="zh-CN" b="0" dirty="0"/>
              <a:t>Hardware </a:t>
            </a:r>
            <a:r>
              <a:rPr lang="en-US" altLang="zh-CN" b="0" dirty="0" smtClean="0"/>
              <a:t>Diagram </a:t>
            </a:r>
            <a:r>
              <a:rPr lang="en-US" altLang="zh-CN" b="0" dirty="0"/>
              <a:t>for </a:t>
            </a:r>
            <a:r>
              <a:rPr lang="en-US" altLang="zh-CN" b="0" dirty="0" smtClean="0"/>
              <a:t>SSD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3" y="908500"/>
            <a:ext cx="8399629" cy="58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4172302" cy="529569"/>
          </a:xfrm>
        </p:spPr>
        <p:txBody>
          <a:bodyPr/>
          <a:lstStyle/>
          <a:p>
            <a:r>
              <a:rPr lang="en-US" altLang="zh-CN" b="0" dirty="0"/>
              <a:t>Hardware </a:t>
            </a:r>
            <a:r>
              <a:rPr lang="en-US" altLang="zh-CN" b="0" dirty="0" smtClean="0"/>
              <a:t>Diagram </a:t>
            </a:r>
            <a:r>
              <a:rPr lang="en-US" altLang="zh-CN" b="0" dirty="0"/>
              <a:t>for </a:t>
            </a:r>
            <a:r>
              <a:rPr lang="en-US" altLang="zh-CN" b="0" dirty="0" smtClean="0"/>
              <a:t>SSD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3" y="908500"/>
            <a:ext cx="8399629" cy="58201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83641" y="2306472"/>
            <a:ext cx="5636525" cy="4326340"/>
          </a:xfrm>
          <a:prstGeom prst="rect">
            <a:avLst/>
          </a:prstGeom>
          <a:noFill/>
          <a:ln w="57150">
            <a:solidFill>
              <a:srgbClr val="E73A1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4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4172302" cy="529569"/>
          </a:xfrm>
        </p:spPr>
        <p:txBody>
          <a:bodyPr/>
          <a:lstStyle/>
          <a:p>
            <a:r>
              <a:rPr lang="en-US" altLang="zh-CN" b="0" dirty="0"/>
              <a:t>Hardware </a:t>
            </a:r>
            <a:r>
              <a:rPr lang="en-US" altLang="zh-CN" b="0" dirty="0" smtClean="0"/>
              <a:t>Diagram </a:t>
            </a:r>
            <a:r>
              <a:rPr lang="en-US" altLang="zh-CN" b="0" dirty="0"/>
              <a:t>for </a:t>
            </a:r>
            <a:r>
              <a:rPr lang="en-US" altLang="zh-CN" b="0" dirty="0" smtClean="0"/>
              <a:t>SSD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3" y="908500"/>
            <a:ext cx="8399629" cy="58201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45156" y="1132765"/>
            <a:ext cx="680432" cy="668739"/>
          </a:xfrm>
          <a:prstGeom prst="rect">
            <a:avLst/>
          </a:prstGeom>
          <a:noFill/>
          <a:ln w="57150">
            <a:solidFill>
              <a:srgbClr val="E73A1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4172302" cy="529569"/>
          </a:xfrm>
        </p:spPr>
        <p:txBody>
          <a:bodyPr/>
          <a:lstStyle/>
          <a:p>
            <a:r>
              <a:rPr lang="en-US" altLang="zh-CN" b="0" dirty="0"/>
              <a:t>Hardware </a:t>
            </a:r>
            <a:r>
              <a:rPr lang="en-US" altLang="zh-CN" b="0" dirty="0" smtClean="0"/>
              <a:t>Diagram </a:t>
            </a:r>
            <a:r>
              <a:rPr lang="en-US" altLang="zh-CN" b="0" dirty="0"/>
              <a:t>for </a:t>
            </a:r>
            <a:r>
              <a:rPr lang="en-US" altLang="zh-CN" b="0" dirty="0" smtClean="0"/>
              <a:t>SSD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3" y="908500"/>
            <a:ext cx="8399629" cy="58201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35021" y="990388"/>
            <a:ext cx="2279176" cy="947594"/>
          </a:xfrm>
          <a:prstGeom prst="rect">
            <a:avLst/>
          </a:prstGeom>
          <a:noFill/>
          <a:ln w="57150">
            <a:solidFill>
              <a:srgbClr val="E73A1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3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4172302" cy="529569"/>
          </a:xfrm>
        </p:spPr>
        <p:txBody>
          <a:bodyPr/>
          <a:lstStyle/>
          <a:p>
            <a:r>
              <a:rPr lang="en-US" altLang="zh-CN" b="0" dirty="0"/>
              <a:t>Hardware </a:t>
            </a:r>
            <a:r>
              <a:rPr lang="en-US" altLang="zh-CN" b="0" dirty="0" smtClean="0"/>
              <a:t>Diagram </a:t>
            </a:r>
            <a:r>
              <a:rPr lang="en-US" altLang="zh-CN" b="0" dirty="0"/>
              <a:t>for </a:t>
            </a:r>
            <a:r>
              <a:rPr lang="en-US" altLang="zh-CN" b="0" dirty="0" smtClean="0"/>
              <a:t>SSD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3" y="908500"/>
            <a:ext cx="8399629" cy="58201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482687" y="976740"/>
            <a:ext cx="1774209" cy="961243"/>
          </a:xfrm>
          <a:prstGeom prst="rect">
            <a:avLst/>
          </a:prstGeom>
          <a:noFill/>
          <a:ln w="57150">
            <a:solidFill>
              <a:srgbClr val="E73A1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9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4172302" cy="529569"/>
          </a:xfrm>
        </p:spPr>
        <p:txBody>
          <a:bodyPr/>
          <a:lstStyle/>
          <a:p>
            <a:r>
              <a:rPr lang="en-US" altLang="zh-CN" b="0" dirty="0"/>
              <a:t>Hardware </a:t>
            </a:r>
            <a:r>
              <a:rPr lang="en-US" altLang="zh-CN" b="0" dirty="0" smtClean="0"/>
              <a:t>Diagram </a:t>
            </a:r>
            <a:r>
              <a:rPr lang="en-US" altLang="zh-CN" b="0" dirty="0"/>
              <a:t>for </a:t>
            </a:r>
            <a:r>
              <a:rPr lang="en-US" altLang="zh-CN" b="0" dirty="0" smtClean="0"/>
              <a:t>SSD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3" y="908500"/>
            <a:ext cx="8399629" cy="5820114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394579" y="1719618"/>
            <a:ext cx="0" cy="454926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151194" y="2174544"/>
            <a:ext cx="0" cy="40943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16722" y="2174544"/>
            <a:ext cx="0" cy="40943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151194" y="2192742"/>
            <a:ext cx="226553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8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1530013" cy="529569"/>
          </a:xfrm>
        </p:spPr>
        <p:txBody>
          <a:bodyPr/>
          <a:lstStyle/>
          <a:p>
            <a:r>
              <a:rPr kumimoji="1" lang="en-US" altLang="zh-CN" dirty="0" smtClean="0"/>
              <a:t>Overview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47672" y="2179902"/>
            <a:ext cx="4473957" cy="445365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 18"/>
          <p:cNvGrpSpPr/>
          <p:nvPr/>
        </p:nvGrpSpPr>
        <p:grpSpPr>
          <a:xfrm>
            <a:off x="4360848" y="597147"/>
            <a:ext cx="3541206" cy="1791625"/>
            <a:chOff x="4775199" y="1393557"/>
            <a:chExt cx="4484914" cy="4484914"/>
          </a:xfrm>
        </p:grpSpPr>
        <p:sp>
          <p:nvSpPr>
            <p:cNvPr id="9" name="椭圆 8"/>
            <p:cNvSpPr/>
            <p:nvPr/>
          </p:nvSpPr>
          <p:spPr>
            <a:xfrm>
              <a:off x="4775199" y="1393557"/>
              <a:ext cx="4484914" cy="44849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12"/>
            <p:cNvSpPr txBox="1"/>
            <p:nvPr/>
          </p:nvSpPr>
          <p:spPr>
            <a:xfrm>
              <a:off x="5404274" y="2382405"/>
              <a:ext cx="3406060" cy="346701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800">
                  <a:solidFill>
                    <a:schemeClr val="bg1"/>
                  </a:solidFill>
                  <a:effectLst>
                    <a:outerShdw blurRad="114300" dist="63500" dir="2700000" algn="tl">
                      <a:srgbClr val="000000">
                        <a:alpha val="20000"/>
                      </a:srgbClr>
                    </a:outerShdw>
                  </a:effectLst>
                  <a:latin typeface="+mj-lt"/>
                  <a:ea typeface="方正粗宋简体" panose="03000509000000000000" pitchFamily="65" charset="-122"/>
                </a:defRPr>
              </a:lvl1pPr>
            </a:lstStyle>
            <a:p>
              <a:pPr defTabSz="914400"/>
              <a:r>
                <a:rPr lang="en-US" altLang="zh-CN" sz="2800" b="1" dirty="0"/>
                <a:t>Object-Oriented Component Design</a:t>
              </a:r>
              <a:endParaRPr lang="zh-CN" altLang="en-US" sz="2800" b="1" dirty="0">
                <a:effectLst/>
                <a:latin typeface="+mn-ea"/>
                <a:ea typeface="+mn-ea"/>
              </a:endParaRPr>
            </a:p>
          </p:txBody>
        </p:sp>
      </p:grpSp>
      <p:cxnSp>
        <p:nvCxnSpPr>
          <p:cNvPr id="12" name="直接连接符 14"/>
          <p:cNvCxnSpPr>
            <a:stCxn id="9" idx="2"/>
            <a:endCxn id="4" idx="7"/>
          </p:cNvCxnSpPr>
          <p:nvPr/>
        </p:nvCxnSpPr>
        <p:spPr>
          <a:xfrm flipH="1">
            <a:off x="4066433" y="1492960"/>
            <a:ext cx="294415" cy="1339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9"/>
          <p:cNvCxnSpPr>
            <a:stCxn id="14" idx="1"/>
            <a:endCxn id="9" idx="6"/>
          </p:cNvCxnSpPr>
          <p:nvPr/>
        </p:nvCxnSpPr>
        <p:spPr>
          <a:xfrm flipH="1" flipV="1">
            <a:off x="7902054" y="1492960"/>
            <a:ext cx="303882" cy="1339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546918" y="2179902"/>
            <a:ext cx="4500053" cy="445365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81938" y="2372670"/>
            <a:ext cx="872355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SSD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4702" y="5412904"/>
            <a:ext cx="798617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Bus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079" y="4607861"/>
            <a:ext cx="1906291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Controller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36455" y="3879877"/>
            <a:ext cx="1035861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Page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84066" y="3111508"/>
            <a:ext cx="1109599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Block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0199" y="3879877"/>
            <a:ext cx="1124026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Plane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4244" y="3121370"/>
            <a:ext cx="1609736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Package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52770" y="3825396"/>
            <a:ext cx="758541" cy="59792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Die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73554" y="4886245"/>
            <a:ext cx="1587294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Channel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73131" y="5817115"/>
            <a:ext cx="1023037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RAM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90367" y="2609266"/>
            <a:ext cx="1128835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Event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25680" y="3447613"/>
            <a:ext cx="1571264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Address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94333" y="3437004"/>
            <a:ext cx="764953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FTL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88396" y="4198815"/>
            <a:ext cx="2414444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Wear Leveler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05936" y="5044053"/>
            <a:ext cx="3297698" cy="65248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Garbage Collector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6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9005" y="258233"/>
            <a:ext cx="3599096" cy="529569"/>
          </a:xfrm>
        </p:spPr>
        <p:txBody>
          <a:bodyPr/>
          <a:lstStyle/>
          <a:p>
            <a:r>
              <a:rPr lang="en-US" altLang="zh-CN" dirty="0"/>
              <a:t>Bus Channel Interleaving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41110" y="1228571"/>
            <a:ext cx="1885340" cy="4184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Read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6326" y="4249344"/>
            <a:ext cx="7594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Step1: 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us </a:t>
            </a:r>
            <a:r>
              <a:rPr lang="en-US" altLang="zh-CN" sz="2400" dirty="0"/>
              <a:t>channel </a:t>
            </a:r>
            <a:r>
              <a:rPr lang="en-US" altLang="zh-CN" sz="2400" dirty="0" smtClean="0"/>
              <a:t>is locked and die prepare data.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087831"/>
            <a:ext cx="8133924" cy="18577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59005" y="4902672"/>
            <a:ext cx="1066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Step2: 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us </a:t>
            </a:r>
            <a:r>
              <a:rPr lang="en-US" altLang="zh-CN" sz="2400" dirty="0"/>
              <a:t>channel </a:t>
            </a:r>
            <a:r>
              <a:rPr lang="en-US" altLang="zh-CN" sz="2400" dirty="0" smtClean="0"/>
              <a:t>is free and die </a:t>
            </a:r>
            <a:r>
              <a:rPr lang="en-US" altLang="zh-CN" sz="2400" dirty="0"/>
              <a:t>processes </a:t>
            </a:r>
            <a:r>
              <a:rPr lang="en-US" altLang="zh-CN" sz="2400" dirty="0" smtClean="0"/>
              <a:t>the request </a:t>
            </a:r>
            <a:r>
              <a:rPr lang="en-US" altLang="zh-CN" sz="2400" dirty="0"/>
              <a:t>for the data to be </a:t>
            </a:r>
            <a:r>
              <a:rPr lang="en-US" altLang="zh-CN" sz="2400" dirty="0" smtClean="0"/>
              <a:t>read.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6326" y="5480206"/>
            <a:ext cx="1066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/>
              </a:rPr>
              <a:t>Step3: 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us </a:t>
            </a:r>
            <a:r>
              <a:rPr lang="en-US" altLang="zh-CN" sz="2400" dirty="0"/>
              <a:t>channel </a:t>
            </a:r>
            <a:r>
              <a:rPr lang="en-US" altLang="zh-CN" sz="2400" dirty="0" smtClean="0"/>
              <a:t>is locked and die send data.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6325" y="6091017"/>
            <a:ext cx="1066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/>
              </a:rPr>
              <a:t>Notice: </a:t>
            </a:r>
            <a:r>
              <a:rPr lang="en-US" altLang="zh-CN" sz="2400" dirty="0" smtClean="0"/>
              <a:t>R3 </a:t>
            </a:r>
            <a:r>
              <a:rPr lang="en-US" altLang="zh-CN" sz="2400" dirty="0"/>
              <a:t>must be delayed until </a:t>
            </a:r>
            <a:r>
              <a:rPr lang="en-US" altLang="zh-CN" sz="2400" dirty="0" smtClean="0"/>
              <a:t>after R2 finishes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03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8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2B4B7"/>
      </a:accent1>
      <a:accent2>
        <a:srgbClr val="1AE1E6"/>
      </a:accent2>
      <a:accent3>
        <a:srgbClr val="FEBA37"/>
      </a:accent3>
      <a:accent4>
        <a:srgbClr val="FEF55B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155</Words>
  <Application>Microsoft Office PowerPoint</Application>
  <PresentationFormat>宽屏</PresentationFormat>
  <Paragraphs>40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方正粗宋简体</vt:lpstr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cighao</cp:lastModifiedBy>
  <cp:revision>67</cp:revision>
  <dcterms:created xsi:type="dcterms:W3CDTF">2015-08-18T02:51:41Z</dcterms:created>
  <dcterms:modified xsi:type="dcterms:W3CDTF">2016-11-19T03:46:43Z</dcterms:modified>
  <cp:category/>
</cp:coreProperties>
</file>