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slideLayouts/slideLayout93.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5" r:id="rId1"/>
    <p:sldMasterId id="2147484565" r:id="rId2"/>
    <p:sldMasterId id="2147484568" r:id="rId3"/>
    <p:sldMasterId id="2147484584" r:id="rId4"/>
    <p:sldMasterId id="2147484589" r:id="rId5"/>
    <p:sldMasterId id="2147484605" r:id="rId6"/>
    <p:sldMasterId id="2147484611" r:id="rId7"/>
    <p:sldMasterId id="2147484648" r:id="rId8"/>
  </p:sldMasterIdLst>
  <p:sldIdLst>
    <p:sldId id="257" r:id="rId9"/>
    <p:sldId id="263" r:id="rId10"/>
    <p:sldId id="273" r:id="rId11"/>
    <p:sldId id="269" r:id="rId12"/>
    <p:sldId id="271" r:id="rId13"/>
    <p:sldId id="259" r:id="rId14"/>
    <p:sldId id="274" r:id="rId15"/>
    <p:sldId id="275" r:id="rId16"/>
    <p:sldId id="270" r:id="rId17"/>
    <p:sldId id="278" r:id="rId18"/>
    <p:sldId id="277" r:id="rId19"/>
    <p:sldId id="276" r:id="rId20"/>
    <p:sldId id="268"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TA SRAVAN" initials="K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FFCC00"/>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7.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4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id="{B6AE5291-EEE6-473F-8A81-393200D11C79}"/>
              </a:ext>
            </a:extLst>
          </p:cNvPr>
          <p:cNvCxnSpPr>
            <a:cxnSpLocks/>
          </p:cNvCxnSpPr>
          <p:nvPr userDrawn="1"/>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4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8937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자유형: 도형 4">
            <a:extLst>
              <a:ext uri="{FF2B5EF4-FFF2-40B4-BE49-F238E27FC236}">
                <a16:creationId xmlns:a16="http://schemas.microsoft.com/office/drawing/2014/main"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78557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userDrawn="1"/>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64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43453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242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419100" y="2037571"/>
            <a:ext cx="4857750" cy="432048"/>
          </a:xfrm>
          <a:prstGeom prst="rect">
            <a:avLst/>
          </a:prstGeom>
        </p:spPr>
        <p:txBody>
          <a:bodyPr anchor="ctr"/>
          <a:lstStyle>
            <a:lvl1pPr marL="0" indent="0" algn="l">
              <a:buNone/>
              <a:defRPr sz="18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419100" y="704850"/>
            <a:ext cx="4857750" cy="1277181"/>
          </a:xfrm>
          <a:prstGeom prst="rect">
            <a:avLst/>
          </a:prstGeom>
        </p:spPr>
        <p:txBody>
          <a:bodyPr vert="horz" lIns="91440" tIns="45720" rIns="91440" bIns="45720" rtlCol="0" anchor="ctr">
            <a:normAutofit/>
          </a:bodyPr>
          <a:lstStyle>
            <a:lvl1pPr algn="l">
              <a:defRPr sz="4800"/>
            </a:lvl1pPr>
          </a:lstStyle>
          <a:p>
            <a:r>
              <a:rPr lang="en-US" dirty="0"/>
              <a:t>Click</a:t>
            </a:r>
            <a:br>
              <a:rPr lang="en-US" dirty="0"/>
            </a:br>
            <a:r>
              <a:rPr lang="en-US" dirty="0"/>
              <a:t>to edit title</a:t>
            </a:r>
          </a:p>
        </p:txBody>
      </p:sp>
    </p:spTree>
    <p:extLst>
      <p:ext uri="{BB962C8B-B14F-4D97-AF65-F5344CB8AC3E}">
        <p14:creationId xmlns:p14="http://schemas.microsoft.com/office/powerpoint/2010/main" val="1906387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8" name="Rectangle 17"/>
          <p:cNvSpPr/>
          <p:nvPr userDrawn="1"/>
        </p:nvSpPr>
        <p:spPr>
          <a:xfrm>
            <a:off x="0" y="0"/>
            <a:ext cx="12192000" cy="431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4312692"/>
            <a:ext cx="12192000" cy="2545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4913194" y="2590860"/>
            <a:ext cx="7278806" cy="576063"/>
          </a:xfrm>
          <a:prstGeom prst="rect">
            <a:avLst/>
          </a:prstGeom>
        </p:spPr>
        <p:txBody>
          <a:bodyPr anchor="ctr"/>
          <a:lstStyle>
            <a:lvl1pPr marL="0" indent="0" algn="l">
              <a:buNone/>
              <a:defRPr sz="6000" b="0" baseline="0">
                <a:solidFill>
                  <a:schemeClr val="tx1">
                    <a:lumMod val="85000"/>
                    <a:lumOff val="15000"/>
                  </a:schemeClr>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4913046" y="3314198"/>
            <a:ext cx="7278806" cy="288032"/>
          </a:xfrm>
          <a:prstGeom prst="rect">
            <a:avLst/>
          </a:prstGeom>
        </p:spPr>
        <p:txBody>
          <a:bodyPr anchor="ctr"/>
          <a:lstStyle>
            <a:lvl1pPr marL="0" indent="0" algn="l">
              <a:buNone/>
              <a:defRPr sz="1800" b="0" baseline="0">
                <a:solidFill>
                  <a:schemeClr val="tx1">
                    <a:lumMod val="85000"/>
                    <a:lumOff val="15000"/>
                  </a:schemeClr>
                </a:solidFill>
                <a:latin typeface="+mn-lt"/>
                <a:cs typeface="Arial" pitchFamily="34" charset="0"/>
              </a:defRPr>
            </a:lvl1pPr>
          </a:lstStyle>
          <a:p>
            <a:pPr lvl="0"/>
            <a:r>
              <a:rPr lang="en-US" altLang="ko-KR" dirty="0"/>
              <a:t>Insert your subtitle here</a:t>
            </a:r>
          </a:p>
        </p:txBody>
      </p:sp>
      <p:sp>
        <p:nvSpPr>
          <p:cNvPr id="17" name="Freeform 16"/>
          <p:cNvSpPr/>
          <p:nvPr userDrawn="1"/>
        </p:nvSpPr>
        <p:spPr>
          <a:xfrm>
            <a:off x="10422928" y="0"/>
            <a:ext cx="1769073" cy="3043451"/>
          </a:xfrm>
          <a:custGeom>
            <a:avLst/>
            <a:gdLst>
              <a:gd name="connsiteX0" fmla="*/ 0 w 2491801"/>
              <a:gd name="connsiteY0" fmla="*/ 0 h 4286808"/>
              <a:gd name="connsiteX1" fmla="*/ 2491801 w 2491801"/>
              <a:gd name="connsiteY1" fmla="*/ 0 h 4286808"/>
              <a:gd name="connsiteX2" fmla="*/ 2491801 w 2491801"/>
              <a:gd name="connsiteY2" fmla="*/ 4286808 h 4286808"/>
            </a:gdLst>
            <a:ahLst/>
            <a:cxnLst>
              <a:cxn ang="0">
                <a:pos x="connsiteX0" y="connsiteY0"/>
              </a:cxn>
              <a:cxn ang="0">
                <a:pos x="connsiteX1" y="connsiteY1"/>
              </a:cxn>
              <a:cxn ang="0">
                <a:pos x="connsiteX2" y="connsiteY2"/>
              </a:cxn>
            </a:cxnLst>
            <a:rect l="l" t="t" r="r" b="b"/>
            <a:pathLst>
              <a:path w="2491801" h="4286808">
                <a:moveTo>
                  <a:pt x="0" y="0"/>
                </a:moveTo>
                <a:lnTo>
                  <a:pt x="2491801" y="0"/>
                </a:lnTo>
                <a:lnTo>
                  <a:pt x="2491801" y="4286808"/>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394671" cy="6858000"/>
          </a:xfrm>
          <a:prstGeom prst="rect">
            <a:avLst/>
          </a:prstGeom>
        </p:spPr>
      </p:pic>
    </p:spTree>
    <p:extLst>
      <p:ext uri="{BB962C8B-B14F-4D97-AF65-F5344CB8AC3E}">
        <p14:creationId xmlns:p14="http://schemas.microsoft.com/office/powerpoint/2010/main" val="1996783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70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Right Triangle 7"/>
          <p:cNvSpPr/>
          <p:nvPr userDrawn="1"/>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userDrawn="1"/>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userDrawn="1"/>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07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Right Triangle 7"/>
          <p:cNvSpPr/>
          <p:nvPr userDrawn="1"/>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userDrawn="1"/>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userDrawn="1"/>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208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3914204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195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4235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5" name="Rectangle 4"/>
          <p:cNvSpPr/>
          <p:nvPr userDrawn="1"/>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446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a:extLst>
              <a:ext uri="{FF2B5EF4-FFF2-40B4-BE49-F238E27FC236}">
                <a16:creationId xmlns:a16="http://schemas.microsoft.com/office/drawing/2014/main"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id="{F146530E-74CF-4ED1-A7FF-0416F5E35F48}"/>
              </a:ext>
            </a:extLst>
          </p:cNvPr>
          <p:cNvSpPr/>
          <p:nvPr userDrawn="1"/>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886863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00538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4E36E84F-E9AF-4CC5-BD83-3E187CFF78EA}"/>
              </a:ext>
            </a:extLst>
          </p:cNvPr>
          <p:cNvGrpSpPr/>
          <p:nvPr userDrawn="1"/>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id="{0F0A8563-0E2D-40B3-872C-7F2E7E0FCAD9}"/>
                </a:ext>
              </a:extLst>
            </p:cNvPr>
            <p:cNvSpPr/>
            <p:nvPr userDrawn="1"/>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id="{8A501324-8C9F-422E-ABC9-D55B9B521A89}"/>
                </a:ext>
              </a:extLst>
            </p:cNvPr>
            <p:cNvSpPr/>
            <p:nvPr userDrawn="1"/>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57">
            <a:extLst>
              <a:ext uri="{FF2B5EF4-FFF2-40B4-BE49-F238E27FC236}">
                <a16:creationId xmlns:a16="http://schemas.microsoft.com/office/drawing/2014/main" id="{F4828449-45C1-4A0C-9289-31EF44B6B856}"/>
              </a:ext>
            </a:extLst>
          </p:cNvPr>
          <p:cNvGrpSpPr/>
          <p:nvPr userDrawn="1"/>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id="{46E52279-5F36-44AE-9EC1-8B1C1E389C1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id="{18F6A715-94DD-45A5-B68E-0C25DB045B1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id="{9E781B62-8904-4E20-9F76-184ED54588AF}"/>
                </a:ext>
              </a:extLst>
            </p:cNvPr>
            <p:cNvGrpSpPr/>
            <p:nvPr userDrawn="1"/>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id="{5C178692-3C2F-4413-9235-90493DFB07F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id="{DE83EA3F-1F93-44BC-875A-39ED85AABF78}"/>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id="{9C4639BE-76A9-4E73-B409-4506B808AED9}"/>
              </a:ext>
            </a:extLst>
          </p:cNvPr>
          <p:cNvGrpSpPr/>
          <p:nvPr userDrawn="1"/>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id="{47554649-9DF5-44F6-BCD7-E4757EC874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id="{63246AE1-2CFD-44EA-B80E-85FFCFE62879}"/>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id="{45163D24-7C21-45DC-B265-AB026DA2C341}"/>
                </a:ext>
              </a:extLst>
            </p:cNvPr>
            <p:cNvGrpSpPr/>
            <p:nvPr userDrawn="1"/>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id="{CD8A8B08-2926-4348-95A3-13F706C6C68E}"/>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id="{1B9C3434-F54D-4075-83B2-88FDBF9C90C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id="{4A21D55F-CE9F-4F51-A2B5-2A4B54EEDB54}"/>
              </a:ext>
            </a:extLst>
          </p:cNvPr>
          <p:cNvGrpSpPr/>
          <p:nvPr userDrawn="1"/>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id="{6F2ED8D6-101C-428B-92B5-133C5D479F7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id="{68203E71-F6E5-4E95-BF4C-1492469EC4E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id="{C6AA3ED5-4568-404D-A317-C72A4CB8163C}"/>
                </a:ext>
              </a:extLst>
            </p:cNvPr>
            <p:cNvGrpSpPr/>
            <p:nvPr userDrawn="1"/>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id="{F437D6C2-0423-4F34-A0EE-00C8E06E261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id="{F32F0B11-E517-47E6-852B-59818A0AB54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13887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id="{B6AE5291-EEE6-473F-8A81-393200D11C79}"/>
              </a:ext>
            </a:extLst>
          </p:cNvPr>
          <p:cNvCxnSpPr>
            <a:cxnSpLocks/>
          </p:cNvCxnSpPr>
          <p:nvPr userDrawn="1"/>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8451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06990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자유형: 도형 4">
            <a:extLst>
              <a:ext uri="{FF2B5EF4-FFF2-40B4-BE49-F238E27FC236}">
                <a16:creationId xmlns:a16="http://schemas.microsoft.com/office/drawing/2014/main"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4711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33271121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userDrawn="1"/>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6925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2743088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997770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16-10-2024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191862042"/>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419100" y="2037571"/>
            <a:ext cx="4857750" cy="432048"/>
          </a:xfrm>
          <a:prstGeom prst="rect">
            <a:avLst/>
          </a:prstGeom>
        </p:spPr>
        <p:txBody>
          <a:bodyPr anchor="ctr"/>
          <a:lstStyle>
            <a:lvl1pPr marL="0" indent="0" algn="l">
              <a:buNone/>
              <a:defRPr sz="18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419100" y="704850"/>
            <a:ext cx="4857750" cy="1277181"/>
          </a:xfrm>
          <a:prstGeom prst="rect">
            <a:avLst/>
          </a:prstGeom>
        </p:spPr>
        <p:txBody>
          <a:bodyPr vert="horz" lIns="91440" tIns="45720" rIns="91440" bIns="45720" rtlCol="0" anchor="ctr">
            <a:normAutofit/>
          </a:bodyPr>
          <a:lstStyle>
            <a:lvl1pPr algn="l">
              <a:defRPr sz="4800"/>
            </a:lvl1pPr>
          </a:lstStyle>
          <a:p>
            <a:r>
              <a:rPr lang="en-US" dirty="0"/>
              <a:t>Click</a:t>
            </a:r>
            <a:br>
              <a:rPr lang="en-US" dirty="0"/>
            </a:br>
            <a:r>
              <a:rPr lang="en-US" dirty="0"/>
              <a:t>to edit title</a:t>
            </a:r>
          </a:p>
        </p:txBody>
      </p:sp>
    </p:spTree>
    <p:extLst>
      <p:ext uri="{BB962C8B-B14F-4D97-AF65-F5344CB8AC3E}">
        <p14:creationId xmlns:p14="http://schemas.microsoft.com/office/powerpoint/2010/main" val="14344518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
        <p:nvSpPr>
          <p:cNvPr id="18" name="Rectangle 17"/>
          <p:cNvSpPr/>
          <p:nvPr/>
        </p:nvSpPr>
        <p:spPr>
          <a:xfrm>
            <a:off x="0" y="0"/>
            <a:ext cx="12192000" cy="431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312692"/>
            <a:ext cx="12192000" cy="2545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4913194" y="2590860"/>
            <a:ext cx="7278806" cy="576063"/>
          </a:xfrm>
          <a:prstGeom prst="rect">
            <a:avLst/>
          </a:prstGeom>
        </p:spPr>
        <p:txBody>
          <a:bodyPr anchor="ctr"/>
          <a:lstStyle>
            <a:lvl1pPr marL="0" indent="0" algn="l">
              <a:buNone/>
              <a:defRPr sz="6000" b="0" baseline="0">
                <a:solidFill>
                  <a:schemeClr val="tx1">
                    <a:lumMod val="85000"/>
                    <a:lumOff val="15000"/>
                  </a:schemeClr>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4913046" y="3314198"/>
            <a:ext cx="7278806" cy="288032"/>
          </a:xfrm>
          <a:prstGeom prst="rect">
            <a:avLst/>
          </a:prstGeom>
        </p:spPr>
        <p:txBody>
          <a:bodyPr anchor="ctr"/>
          <a:lstStyle>
            <a:lvl1pPr marL="0" indent="0" algn="l">
              <a:buNone/>
              <a:defRPr sz="1800" b="0" baseline="0">
                <a:solidFill>
                  <a:schemeClr val="tx1">
                    <a:lumMod val="85000"/>
                    <a:lumOff val="15000"/>
                  </a:schemeClr>
                </a:solidFill>
                <a:latin typeface="+mn-lt"/>
                <a:cs typeface="Arial" pitchFamily="34" charset="0"/>
              </a:defRPr>
            </a:lvl1pPr>
          </a:lstStyle>
          <a:p>
            <a:pPr lvl="0"/>
            <a:r>
              <a:rPr lang="en-US" altLang="ko-KR" dirty="0"/>
              <a:t>Insert your subtitle here</a:t>
            </a:r>
          </a:p>
        </p:txBody>
      </p:sp>
      <p:sp>
        <p:nvSpPr>
          <p:cNvPr id="17" name="Freeform 16"/>
          <p:cNvSpPr/>
          <p:nvPr/>
        </p:nvSpPr>
        <p:spPr>
          <a:xfrm>
            <a:off x="10422928" y="0"/>
            <a:ext cx="1769073" cy="3043451"/>
          </a:xfrm>
          <a:custGeom>
            <a:avLst/>
            <a:gdLst>
              <a:gd name="connsiteX0" fmla="*/ 0 w 2491801"/>
              <a:gd name="connsiteY0" fmla="*/ 0 h 4286808"/>
              <a:gd name="connsiteX1" fmla="*/ 2491801 w 2491801"/>
              <a:gd name="connsiteY1" fmla="*/ 0 h 4286808"/>
              <a:gd name="connsiteX2" fmla="*/ 2491801 w 2491801"/>
              <a:gd name="connsiteY2" fmla="*/ 4286808 h 4286808"/>
            </a:gdLst>
            <a:ahLst/>
            <a:cxnLst>
              <a:cxn ang="0">
                <a:pos x="connsiteX0" y="connsiteY0"/>
              </a:cxn>
              <a:cxn ang="0">
                <a:pos x="connsiteX1" y="connsiteY1"/>
              </a:cxn>
              <a:cxn ang="0">
                <a:pos x="connsiteX2" y="connsiteY2"/>
              </a:cxn>
            </a:cxnLst>
            <a:rect l="l" t="t" r="r" b="b"/>
            <a:pathLst>
              <a:path w="2491801" h="4286808">
                <a:moveTo>
                  <a:pt x="0" y="0"/>
                </a:moveTo>
                <a:lnTo>
                  <a:pt x="2491801" y="0"/>
                </a:lnTo>
                <a:lnTo>
                  <a:pt x="2491801" y="4286808"/>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394671" cy="6858000"/>
          </a:xfrm>
          <a:prstGeom prst="rect">
            <a:avLst/>
          </a:prstGeom>
        </p:spPr>
      </p:pic>
    </p:spTree>
    <p:extLst>
      <p:ext uri="{BB962C8B-B14F-4D97-AF65-F5344CB8AC3E}">
        <p14:creationId xmlns:p14="http://schemas.microsoft.com/office/powerpoint/2010/main" val="2547356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16-10-2024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79113075"/>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7216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499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
        <p:nvSpPr>
          <p:cNvPr id="8" name="Right Triangle 7"/>
          <p:cNvSpPr/>
          <p:nvPr/>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37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9276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5_Contents slide layout">
    <p:spTree>
      <p:nvGrpSpPr>
        <p:cNvPr id="1" name=""/>
        <p:cNvGrpSpPr/>
        <p:nvPr/>
      </p:nvGrpSpPr>
      <p:grpSpPr>
        <a:xfrm>
          <a:off x="0" y="0"/>
          <a:ext cx="0" cy="0"/>
          <a:chOff x="0" y="0"/>
          <a:chExt cx="0" cy="0"/>
        </a:xfrm>
      </p:grpSpPr>
      <p:sp>
        <p:nvSpPr>
          <p:cNvPr id="3" name="Rectangle 2"/>
          <p:cNvSpPr/>
          <p:nvPr/>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10491630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8415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3932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_Contents slide layout">
    <p:spTree>
      <p:nvGrpSpPr>
        <p:cNvPr id="1" name=""/>
        <p:cNvGrpSpPr/>
        <p:nvPr/>
      </p:nvGrpSpPr>
      <p:grpSpPr>
        <a:xfrm>
          <a:off x="0" y="0"/>
          <a:ext cx="0" cy="0"/>
          <a:chOff x="0" y="0"/>
          <a:chExt cx="0" cy="0"/>
        </a:xfrm>
      </p:grpSpPr>
      <p:sp>
        <p:nvSpPr>
          <p:cNvPr id="5" name="Rectangle 4"/>
          <p:cNvSpPr/>
          <p:nvPr/>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2765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7_Contents slide layout">
    <p:spTree>
      <p:nvGrpSpPr>
        <p:cNvPr id="1" name=""/>
        <p:cNvGrpSpPr/>
        <p:nvPr/>
      </p:nvGrpSpPr>
      <p:grpSpPr>
        <a:xfrm>
          <a:off x="0" y="0"/>
          <a:ext cx="0" cy="0"/>
          <a:chOff x="0" y="0"/>
          <a:chExt cx="0" cy="0"/>
        </a:xfrm>
      </p:grpSpPr>
      <p:sp>
        <p:nvSpPr>
          <p:cNvPr id="3" name="Rectangle 2"/>
          <p:cNvSpPr/>
          <p:nvPr/>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a:extLst>
              <a:ext uri="{FF2B5EF4-FFF2-40B4-BE49-F238E27FC236}">
                <a16:creationId xmlns:a16="http://schemas.microsoft.com/office/drawing/2014/main"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id="{F146530E-74CF-4ED1-A7FF-0416F5E35F48}"/>
              </a:ext>
            </a:extLst>
          </p:cNvPr>
          <p:cNvSpPr/>
          <p:nvPr/>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0171389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Contents slide layout">
    <p:spTree>
      <p:nvGrpSpPr>
        <p:cNvPr id="1" name=""/>
        <p:cNvGrpSpPr/>
        <p:nvPr/>
      </p:nvGrpSpPr>
      <p:grpSpPr>
        <a:xfrm>
          <a:off x="0" y="0"/>
          <a:ext cx="0" cy="0"/>
          <a:chOff x="0" y="0"/>
          <a:chExt cx="0" cy="0"/>
        </a:xfrm>
      </p:grpSpPr>
      <p:sp>
        <p:nvSpPr>
          <p:cNvPr id="3" name="Rectangle 2"/>
          <p:cNvSpPr/>
          <p:nvPr/>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793524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4E36E84F-E9AF-4CC5-BD83-3E187CFF78EA}"/>
              </a:ext>
            </a:extLst>
          </p:cNvPr>
          <p:cNvGrpSpPr/>
          <p:nvPr/>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id="{0F0A8563-0E2D-40B3-872C-7F2E7E0FCAD9}"/>
                </a:ext>
              </a:extLst>
            </p:cNvPr>
            <p:cNvSpPr/>
            <p:nvPr/>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id="{8A501324-8C9F-422E-ABC9-D55B9B521A89}"/>
                </a:ext>
              </a:extLst>
            </p:cNvPr>
            <p:cNvSpPr/>
            <p:nvPr/>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57">
            <a:extLst>
              <a:ext uri="{FF2B5EF4-FFF2-40B4-BE49-F238E27FC236}">
                <a16:creationId xmlns:a16="http://schemas.microsoft.com/office/drawing/2014/main" id="{F4828449-45C1-4A0C-9289-31EF44B6B856}"/>
              </a:ext>
            </a:extLst>
          </p:cNvPr>
          <p:cNvGrpSpPr/>
          <p:nvPr/>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id="{46E52279-5F36-44AE-9EC1-8B1C1E389C1C}"/>
                </a:ext>
              </a:extLst>
            </p:cNvPr>
            <p:cNvSpPr/>
            <p:nvPr/>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id="{18F6A715-94DD-45A5-B68E-0C25DB045B18}"/>
                </a:ext>
              </a:extLst>
            </p:cNvPr>
            <p:cNvSpPr/>
            <p:nvPr/>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id="{9E781B62-8904-4E20-9F76-184ED54588AF}"/>
                </a:ext>
              </a:extLst>
            </p:cNvPr>
            <p:cNvGrpSpPr/>
            <p:nvPr/>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id="{5C178692-3C2F-4413-9235-90493DFB07F2}"/>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id="{DE83EA3F-1F93-44BC-875A-39ED85AABF78}"/>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id="{9C4639BE-76A9-4E73-B409-4506B808AED9}"/>
              </a:ext>
            </a:extLst>
          </p:cNvPr>
          <p:cNvGrpSpPr/>
          <p:nvPr/>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id="{47554649-9DF5-44F6-BCD7-E4757EC8742B}"/>
                </a:ext>
              </a:extLst>
            </p:cNvPr>
            <p:cNvSpPr/>
            <p:nvPr/>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id="{63246AE1-2CFD-44EA-B80E-85FFCFE62879}"/>
                </a:ext>
              </a:extLst>
            </p:cNvPr>
            <p:cNvSpPr/>
            <p:nvPr/>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id="{45163D24-7C21-45DC-B265-AB026DA2C341}"/>
                </a:ext>
              </a:extLst>
            </p:cNvPr>
            <p:cNvGrpSpPr/>
            <p:nvPr/>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id="{CD8A8B08-2926-4348-95A3-13F706C6C68E}"/>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id="{1B9C3434-F54D-4075-83B2-88FDBF9C90CC}"/>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id="{4A21D55F-CE9F-4F51-A2B5-2A4B54EEDB54}"/>
              </a:ext>
            </a:extLst>
          </p:cNvPr>
          <p:cNvGrpSpPr/>
          <p:nvPr/>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id="{6F2ED8D6-101C-428B-92B5-133C5D479F77}"/>
                </a:ext>
              </a:extLst>
            </p:cNvPr>
            <p:cNvSpPr/>
            <p:nvPr/>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id="{68203E71-F6E5-4E95-BF4C-1492469EC4E6}"/>
                </a:ext>
              </a:extLst>
            </p:cNvPr>
            <p:cNvSpPr/>
            <p:nvPr/>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id="{C6AA3ED5-4568-404D-A317-C72A4CB8163C}"/>
                </a:ext>
              </a:extLst>
            </p:cNvPr>
            <p:cNvGrpSpPr/>
            <p:nvPr/>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id="{F437D6C2-0423-4F34-A0EE-00C8E06E2614}"/>
                  </a:ext>
                </a:extLst>
              </p:cNvPr>
              <p:cNvSpPr/>
              <p:nvPr/>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id="{F32F0B11-E517-47E6-852B-59818A0AB547}"/>
                  </a:ext>
                </a:extLst>
              </p:cNvPr>
              <p:cNvSpPr/>
              <p:nvPr/>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5148051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id="{B6AE5291-EEE6-473F-8A81-393200D11C79}"/>
              </a:ext>
            </a:extLst>
          </p:cNvPr>
          <p:cNvCxnSpPr>
            <a:cxnSpLocks/>
          </p:cNvCxnSpPr>
          <p:nvPr/>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9028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90938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_Contents slide layout">
    <p:spTree>
      <p:nvGrpSpPr>
        <p:cNvPr id="1" name=""/>
        <p:cNvGrpSpPr/>
        <p:nvPr/>
      </p:nvGrpSpPr>
      <p:grpSpPr>
        <a:xfrm>
          <a:off x="0" y="0"/>
          <a:ext cx="0" cy="0"/>
          <a:chOff x="0" y="0"/>
          <a:chExt cx="0" cy="0"/>
        </a:xfrm>
      </p:grpSpPr>
      <p:sp>
        <p:nvSpPr>
          <p:cNvPr id="9" name="Freeform 8"/>
          <p:cNvSpPr/>
          <p:nvPr/>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자유형: 도형 4">
            <a:extLst>
              <a:ext uri="{FF2B5EF4-FFF2-40B4-BE49-F238E27FC236}">
                <a16:creationId xmlns:a16="http://schemas.microsoft.com/office/drawing/2014/main"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1297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5386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690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26713399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7634698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16-10-2024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124421581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Break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150894" y="3056200"/>
            <a:ext cx="8041106" cy="677416"/>
          </a:xfrm>
          <a:prstGeom prst="rect">
            <a:avLst/>
          </a:prstGeom>
        </p:spPr>
        <p:txBody>
          <a:bodyPr anchor="ctr"/>
          <a:lstStyle>
            <a:lvl1pPr marL="0" indent="0" algn="l">
              <a:buNone/>
              <a:defRPr sz="54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4150894" y="3733616"/>
            <a:ext cx="8041106" cy="288032"/>
          </a:xfrm>
          <a:prstGeom prst="rect">
            <a:avLst/>
          </a:prstGeom>
        </p:spPr>
        <p:txBody>
          <a:bodyPr anchor="ctr"/>
          <a:lstStyle>
            <a:lvl1pPr marL="0" indent="0" algn="l">
              <a:buNone/>
              <a:defRPr sz="1800" b="0" baseline="0">
                <a:solidFill>
                  <a:schemeClr val="tx1">
                    <a:lumMod val="75000"/>
                    <a:lumOff val="25000"/>
                  </a:schemeClr>
                </a:solidFill>
                <a:latin typeface="+mn-lt"/>
                <a:cs typeface="Arial" pitchFamily="34" charset="0"/>
              </a:defRPr>
            </a:lvl1pPr>
          </a:lstStyle>
          <a:p>
            <a:pPr lvl="0"/>
            <a:r>
              <a:rPr lang="en-US" altLang="ko-KR" dirty="0"/>
              <a:t>Insert your subtitle here</a:t>
            </a:r>
          </a:p>
        </p:txBody>
      </p:sp>
      <p:sp>
        <p:nvSpPr>
          <p:cNvPr id="8" name="Freeform 7"/>
          <p:cNvSpPr/>
          <p:nvPr/>
        </p:nvSpPr>
        <p:spPr>
          <a:xfrm rot="19437611">
            <a:off x="8758257" y="719968"/>
            <a:ext cx="3671865" cy="385010"/>
          </a:xfrm>
          <a:custGeom>
            <a:avLst/>
            <a:gdLst>
              <a:gd name="connsiteX0" fmla="*/ 3142718 w 3671865"/>
              <a:gd name="connsiteY0" fmla="*/ 0 h 385010"/>
              <a:gd name="connsiteX1" fmla="*/ 3671865 w 3671865"/>
              <a:gd name="connsiteY1" fmla="*/ 385010 h 385010"/>
              <a:gd name="connsiteX2" fmla="*/ 529147 w 3671865"/>
              <a:gd name="connsiteY2" fmla="*/ 385010 h 385010"/>
              <a:gd name="connsiteX3" fmla="*/ 0 w 3671865"/>
              <a:gd name="connsiteY3" fmla="*/ 0 h 385010"/>
            </a:gdLst>
            <a:ahLst/>
            <a:cxnLst>
              <a:cxn ang="0">
                <a:pos x="connsiteX0" y="connsiteY0"/>
              </a:cxn>
              <a:cxn ang="0">
                <a:pos x="connsiteX1" y="connsiteY1"/>
              </a:cxn>
              <a:cxn ang="0">
                <a:pos x="connsiteX2" y="connsiteY2"/>
              </a:cxn>
              <a:cxn ang="0">
                <a:pos x="connsiteX3" y="connsiteY3"/>
              </a:cxn>
            </a:cxnLst>
            <a:rect l="l" t="t" r="r" b="b"/>
            <a:pathLst>
              <a:path w="3671865" h="385010">
                <a:moveTo>
                  <a:pt x="3142718" y="0"/>
                </a:moveTo>
                <a:lnTo>
                  <a:pt x="3671865"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19437611">
            <a:off x="10207067" y="829551"/>
            <a:ext cx="2320229" cy="385010"/>
          </a:xfrm>
          <a:custGeom>
            <a:avLst/>
            <a:gdLst>
              <a:gd name="connsiteX0" fmla="*/ 2320229 w 2320229"/>
              <a:gd name="connsiteY0" fmla="*/ 0 h 385010"/>
              <a:gd name="connsiteX1" fmla="*/ 2040094 w 2320229"/>
              <a:gd name="connsiteY1" fmla="*/ 385010 h 385010"/>
              <a:gd name="connsiteX2" fmla="*/ 529147 w 2320229"/>
              <a:gd name="connsiteY2" fmla="*/ 385010 h 385010"/>
              <a:gd name="connsiteX3" fmla="*/ 0 w 2320229"/>
              <a:gd name="connsiteY3" fmla="*/ 0 h 385010"/>
            </a:gdLst>
            <a:ahLst/>
            <a:cxnLst>
              <a:cxn ang="0">
                <a:pos x="connsiteX0" y="connsiteY0"/>
              </a:cxn>
              <a:cxn ang="0">
                <a:pos x="connsiteX1" y="connsiteY1"/>
              </a:cxn>
              <a:cxn ang="0">
                <a:pos x="connsiteX2" y="connsiteY2"/>
              </a:cxn>
              <a:cxn ang="0">
                <a:pos x="connsiteX3" y="connsiteY3"/>
              </a:cxn>
            </a:cxnLst>
            <a:rect l="l" t="t" r="r" b="b"/>
            <a:pathLst>
              <a:path w="2320229" h="385010">
                <a:moveTo>
                  <a:pt x="2320229" y="0"/>
                </a:moveTo>
                <a:lnTo>
                  <a:pt x="2040094"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9437611" flipH="1" flipV="1">
            <a:off x="803680" y="6106990"/>
            <a:ext cx="2427702" cy="385010"/>
          </a:xfrm>
          <a:custGeom>
            <a:avLst/>
            <a:gdLst>
              <a:gd name="connsiteX0" fmla="*/ 529147 w 2427702"/>
              <a:gd name="connsiteY0" fmla="*/ 385010 h 385010"/>
              <a:gd name="connsiteX1" fmla="*/ 0 w 2427702"/>
              <a:gd name="connsiteY1" fmla="*/ 0 h 385010"/>
              <a:gd name="connsiteX2" fmla="*/ 1898555 w 2427702"/>
              <a:gd name="connsiteY2" fmla="*/ 0 h 385010"/>
              <a:gd name="connsiteX3" fmla="*/ 2427702 w 2427702"/>
              <a:gd name="connsiteY3" fmla="*/ 385010 h 385010"/>
            </a:gdLst>
            <a:ahLst/>
            <a:cxnLst>
              <a:cxn ang="0">
                <a:pos x="connsiteX0" y="connsiteY0"/>
              </a:cxn>
              <a:cxn ang="0">
                <a:pos x="connsiteX1" y="connsiteY1"/>
              </a:cxn>
              <a:cxn ang="0">
                <a:pos x="connsiteX2" y="connsiteY2"/>
              </a:cxn>
              <a:cxn ang="0">
                <a:pos x="connsiteX3" y="connsiteY3"/>
              </a:cxn>
            </a:cxnLst>
            <a:rect l="l" t="t" r="r" b="b"/>
            <a:pathLst>
              <a:path w="2427702" h="385010">
                <a:moveTo>
                  <a:pt x="529147" y="385010"/>
                </a:moveTo>
                <a:lnTo>
                  <a:pt x="0" y="0"/>
                </a:lnTo>
                <a:lnTo>
                  <a:pt x="1898555" y="0"/>
                </a:lnTo>
                <a:lnTo>
                  <a:pt x="2427702" y="38501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rot="19437611" flipH="1" flipV="1">
            <a:off x="-73072" y="6251006"/>
            <a:ext cx="1938140" cy="385010"/>
          </a:xfrm>
          <a:custGeom>
            <a:avLst/>
            <a:gdLst>
              <a:gd name="connsiteX0" fmla="*/ 529147 w 1938140"/>
              <a:gd name="connsiteY0" fmla="*/ 385010 h 385010"/>
              <a:gd name="connsiteX1" fmla="*/ 0 w 1938140"/>
              <a:gd name="connsiteY1" fmla="*/ 0 h 385010"/>
              <a:gd name="connsiteX2" fmla="*/ 1408993 w 1938140"/>
              <a:gd name="connsiteY2" fmla="*/ 0 h 385010"/>
              <a:gd name="connsiteX3" fmla="*/ 1938140 w 1938140"/>
              <a:gd name="connsiteY3" fmla="*/ 385010 h 385010"/>
            </a:gdLst>
            <a:ahLst/>
            <a:cxnLst>
              <a:cxn ang="0">
                <a:pos x="connsiteX0" y="connsiteY0"/>
              </a:cxn>
              <a:cxn ang="0">
                <a:pos x="connsiteX1" y="connsiteY1"/>
              </a:cxn>
              <a:cxn ang="0">
                <a:pos x="connsiteX2" y="connsiteY2"/>
              </a:cxn>
              <a:cxn ang="0">
                <a:pos x="connsiteX3" y="connsiteY3"/>
              </a:cxn>
            </a:cxnLst>
            <a:rect l="l" t="t" r="r" b="b"/>
            <a:pathLst>
              <a:path w="1938140" h="385010">
                <a:moveTo>
                  <a:pt x="529147" y="385010"/>
                </a:moveTo>
                <a:lnTo>
                  <a:pt x="0" y="0"/>
                </a:lnTo>
                <a:lnTo>
                  <a:pt x="1408993" y="0"/>
                </a:lnTo>
                <a:lnTo>
                  <a:pt x="1938140" y="38501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rot="19437611">
            <a:off x="9938204" y="20721"/>
            <a:ext cx="1253978" cy="385010"/>
          </a:xfrm>
          <a:custGeom>
            <a:avLst/>
            <a:gdLst>
              <a:gd name="connsiteX0" fmla="*/ 724830 w 1253978"/>
              <a:gd name="connsiteY0" fmla="*/ 0 h 385010"/>
              <a:gd name="connsiteX1" fmla="*/ 1253978 w 1253978"/>
              <a:gd name="connsiteY1" fmla="*/ 385010 h 385010"/>
              <a:gd name="connsiteX2" fmla="*/ 529147 w 1253978"/>
              <a:gd name="connsiteY2" fmla="*/ 385010 h 385010"/>
              <a:gd name="connsiteX3" fmla="*/ 0 w 1253978"/>
              <a:gd name="connsiteY3" fmla="*/ 0 h 385010"/>
            </a:gdLst>
            <a:ahLst/>
            <a:cxnLst>
              <a:cxn ang="0">
                <a:pos x="connsiteX0" y="connsiteY0"/>
              </a:cxn>
              <a:cxn ang="0">
                <a:pos x="connsiteX1" y="connsiteY1"/>
              </a:cxn>
              <a:cxn ang="0">
                <a:pos x="connsiteX2" y="connsiteY2"/>
              </a:cxn>
              <a:cxn ang="0">
                <a:pos x="connsiteX3" y="connsiteY3"/>
              </a:cxn>
            </a:cxnLst>
            <a:rect l="l" t="t" r="r" b="b"/>
            <a:pathLst>
              <a:path w="1253978" h="385010">
                <a:moveTo>
                  <a:pt x="724830" y="0"/>
                </a:moveTo>
                <a:lnTo>
                  <a:pt x="1253978"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579394" y="3056200"/>
            <a:ext cx="354932" cy="965448"/>
            <a:chOff x="3194384" y="2886075"/>
            <a:chExt cx="354932" cy="965448"/>
          </a:xfrm>
        </p:grpSpPr>
        <p:sp>
          <p:nvSpPr>
            <p:cNvPr id="24" name="Rectangle 23"/>
            <p:cNvSpPr/>
            <p:nvPr/>
          </p:nvSpPr>
          <p:spPr>
            <a:xfrm>
              <a:off x="3320716" y="2886075"/>
              <a:ext cx="228600" cy="96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194384" y="2886075"/>
              <a:ext cx="126332" cy="965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46211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EBC69F-81EA-4A7B-8424-4554445181CD}" type="datetimeFigureOut">
              <a:rPr lang="en-IN" smtClean="0"/>
              <a:pPr/>
              <a:t>16-10-2024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80259114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4301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rot="10800000" flipH="1">
            <a:off x="230146" y="705571"/>
            <a:ext cx="11731709" cy="5857431"/>
            <a:chOff x="296736" y="265575"/>
            <a:chExt cx="8573304" cy="4610214"/>
          </a:xfrm>
        </p:grpSpPr>
        <p:sp>
          <p:nvSpPr>
            <p:cNvPr id="10" name="Google Shape;10;p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2"/>
          <p:cNvSpPr txBox="1">
            <a:spLocks noGrp="1"/>
          </p:cNvSpPr>
          <p:nvPr>
            <p:ph type="ctrTitle"/>
          </p:nvPr>
        </p:nvSpPr>
        <p:spPr>
          <a:xfrm>
            <a:off x="5791267" y="1963133"/>
            <a:ext cx="5388000" cy="24396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73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29" name="Google Shape;29;p2"/>
          <p:cNvSpPr txBox="1">
            <a:spLocks noGrp="1"/>
          </p:cNvSpPr>
          <p:nvPr>
            <p:ph type="subTitle" idx="1"/>
          </p:nvPr>
        </p:nvSpPr>
        <p:spPr>
          <a:xfrm>
            <a:off x="5912667" y="4407267"/>
            <a:ext cx="5145200" cy="4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Dosis"/>
              <a:buNone/>
              <a:defRPr sz="24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grpSp>
        <p:nvGrpSpPr>
          <p:cNvPr id="30" name="Google Shape;30;p2"/>
          <p:cNvGrpSpPr/>
          <p:nvPr/>
        </p:nvGrpSpPr>
        <p:grpSpPr>
          <a:xfrm>
            <a:off x="569722" y="4402739"/>
            <a:ext cx="569745" cy="980496"/>
            <a:chOff x="1075250" y="4381550"/>
            <a:chExt cx="314175" cy="540675"/>
          </a:xfrm>
        </p:grpSpPr>
        <p:sp>
          <p:nvSpPr>
            <p:cNvPr id="31" name="Google Shape;31;p2"/>
            <p:cNvSpPr/>
            <p:nvPr/>
          </p:nvSpPr>
          <p:spPr>
            <a:xfrm>
              <a:off x="1152000" y="4535075"/>
              <a:ext cx="105700" cy="55000"/>
            </a:xfrm>
            <a:custGeom>
              <a:avLst/>
              <a:gdLst/>
              <a:ahLst/>
              <a:cxnLst/>
              <a:rect l="l" t="t" r="r" b="b"/>
              <a:pathLst>
                <a:path w="4228" h="2200" extrusionOk="0">
                  <a:moveTo>
                    <a:pt x="3318" y="1"/>
                  </a:moveTo>
                  <a:lnTo>
                    <a:pt x="3242" y="20"/>
                  </a:lnTo>
                  <a:lnTo>
                    <a:pt x="3204" y="58"/>
                  </a:lnTo>
                  <a:lnTo>
                    <a:pt x="3166" y="133"/>
                  </a:lnTo>
                  <a:lnTo>
                    <a:pt x="3147" y="190"/>
                  </a:lnTo>
                  <a:lnTo>
                    <a:pt x="3166" y="247"/>
                  </a:lnTo>
                  <a:lnTo>
                    <a:pt x="3204" y="304"/>
                  </a:lnTo>
                  <a:lnTo>
                    <a:pt x="3242" y="361"/>
                  </a:lnTo>
                  <a:lnTo>
                    <a:pt x="3318" y="361"/>
                  </a:lnTo>
                  <a:lnTo>
                    <a:pt x="3488" y="437"/>
                  </a:lnTo>
                  <a:lnTo>
                    <a:pt x="3621" y="493"/>
                  </a:lnTo>
                  <a:lnTo>
                    <a:pt x="3697" y="569"/>
                  </a:lnTo>
                  <a:lnTo>
                    <a:pt x="3754" y="645"/>
                  </a:lnTo>
                  <a:lnTo>
                    <a:pt x="3754" y="740"/>
                  </a:lnTo>
                  <a:lnTo>
                    <a:pt x="3716" y="816"/>
                  </a:lnTo>
                  <a:lnTo>
                    <a:pt x="3640" y="910"/>
                  </a:lnTo>
                  <a:lnTo>
                    <a:pt x="3507" y="1005"/>
                  </a:lnTo>
                  <a:lnTo>
                    <a:pt x="3356" y="1138"/>
                  </a:lnTo>
                  <a:lnTo>
                    <a:pt x="3185" y="1233"/>
                  </a:lnTo>
                  <a:lnTo>
                    <a:pt x="3014" y="1327"/>
                  </a:lnTo>
                  <a:lnTo>
                    <a:pt x="2825" y="1403"/>
                  </a:lnTo>
                  <a:lnTo>
                    <a:pt x="2597" y="1479"/>
                  </a:lnTo>
                  <a:lnTo>
                    <a:pt x="2332" y="1555"/>
                  </a:lnTo>
                  <a:lnTo>
                    <a:pt x="1839" y="1688"/>
                  </a:lnTo>
                  <a:lnTo>
                    <a:pt x="1441" y="1763"/>
                  </a:lnTo>
                  <a:lnTo>
                    <a:pt x="1024" y="1820"/>
                  </a:lnTo>
                  <a:lnTo>
                    <a:pt x="930" y="1839"/>
                  </a:lnTo>
                  <a:lnTo>
                    <a:pt x="854" y="1858"/>
                  </a:lnTo>
                  <a:lnTo>
                    <a:pt x="778" y="1839"/>
                  </a:lnTo>
                  <a:lnTo>
                    <a:pt x="721" y="1820"/>
                  </a:lnTo>
                  <a:lnTo>
                    <a:pt x="664" y="1801"/>
                  </a:lnTo>
                  <a:lnTo>
                    <a:pt x="626" y="1744"/>
                  </a:lnTo>
                  <a:lnTo>
                    <a:pt x="588" y="1707"/>
                  </a:lnTo>
                  <a:lnTo>
                    <a:pt x="550" y="1631"/>
                  </a:lnTo>
                  <a:lnTo>
                    <a:pt x="494" y="1460"/>
                  </a:lnTo>
                  <a:lnTo>
                    <a:pt x="588" y="1365"/>
                  </a:lnTo>
                  <a:lnTo>
                    <a:pt x="683" y="1271"/>
                  </a:lnTo>
                  <a:lnTo>
                    <a:pt x="911" y="1100"/>
                  </a:lnTo>
                  <a:lnTo>
                    <a:pt x="1138" y="967"/>
                  </a:lnTo>
                  <a:lnTo>
                    <a:pt x="1384" y="854"/>
                  </a:lnTo>
                  <a:lnTo>
                    <a:pt x="1422" y="816"/>
                  </a:lnTo>
                  <a:lnTo>
                    <a:pt x="1460" y="759"/>
                  </a:lnTo>
                  <a:lnTo>
                    <a:pt x="1460" y="721"/>
                  </a:lnTo>
                  <a:lnTo>
                    <a:pt x="1460" y="664"/>
                  </a:lnTo>
                  <a:lnTo>
                    <a:pt x="1422" y="607"/>
                  </a:lnTo>
                  <a:lnTo>
                    <a:pt x="1384" y="569"/>
                  </a:lnTo>
                  <a:lnTo>
                    <a:pt x="1328" y="531"/>
                  </a:lnTo>
                  <a:lnTo>
                    <a:pt x="1271" y="531"/>
                  </a:lnTo>
                  <a:lnTo>
                    <a:pt x="1195" y="550"/>
                  </a:lnTo>
                  <a:lnTo>
                    <a:pt x="1005" y="626"/>
                  </a:lnTo>
                  <a:lnTo>
                    <a:pt x="816" y="740"/>
                  </a:lnTo>
                  <a:lnTo>
                    <a:pt x="626" y="854"/>
                  </a:lnTo>
                  <a:lnTo>
                    <a:pt x="456" y="986"/>
                  </a:lnTo>
                  <a:lnTo>
                    <a:pt x="304" y="1138"/>
                  </a:lnTo>
                  <a:lnTo>
                    <a:pt x="171" y="1308"/>
                  </a:lnTo>
                  <a:lnTo>
                    <a:pt x="77" y="1498"/>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27" y="361"/>
                  </a:lnTo>
                  <a:lnTo>
                    <a:pt x="4208" y="304"/>
                  </a:lnTo>
                  <a:lnTo>
                    <a:pt x="4171" y="266"/>
                  </a:lnTo>
                  <a:lnTo>
                    <a:pt x="4133" y="228"/>
                  </a:lnTo>
                  <a:lnTo>
                    <a:pt x="3943" y="114"/>
                  </a:lnTo>
                  <a:lnTo>
                    <a:pt x="3754" y="58"/>
                  </a:lnTo>
                  <a:lnTo>
                    <a:pt x="3564" y="20"/>
                  </a:lnTo>
                  <a:lnTo>
                    <a:pt x="335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1152000" y="4535075"/>
              <a:ext cx="105700" cy="55000"/>
            </a:xfrm>
            <a:custGeom>
              <a:avLst/>
              <a:gdLst/>
              <a:ahLst/>
              <a:cxnLst/>
              <a:rect l="l" t="t" r="r" b="b"/>
              <a:pathLst>
                <a:path w="4228" h="2200" fill="none" extrusionOk="0">
                  <a:moveTo>
                    <a:pt x="3356" y="1"/>
                  </a:moveTo>
                  <a:lnTo>
                    <a:pt x="3356" y="1"/>
                  </a:lnTo>
                  <a:lnTo>
                    <a:pt x="3318" y="1"/>
                  </a:lnTo>
                  <a:lnTo>
                    <a:pt x="3318" y="1"/>
                  </a:lnTo>
                  <a:lnTo>
                    <a:pt x="3242" y="20"/>
                  </a:lnTo>
                  <a:lnTo>
                    <a:pt x="3204" y="58"/>
                  </a:lnTo>
                  <a:lnTo>
                    <a:pt x="3166" y="133"/>
                  </a:lnTo>
                  <a:lnTo>
                    <a:pt x="3147" y="190"/>
                  </a:lnTo>
                  <a:lnTo>
                    <a:pt x="3166" y="247"/>
                  </a:lnTo>
                  <a:lnTo>
                    <a:pt x="3204" y="304"/>
                  </a:lnTo>
                  <a:lnTo>
                    <a:pt x="3242" y="361"/>
                  </a:lnTo>
                  <a:lnTo>
                    <a:pt x="3318" y="361"/>
                  </a:lnTo>
                  <a:lnTo>
                    <a:pt x="3318" y="361"/>
                  </a:lnTo>
                  <a:lnTo>
                    <a:pt x="3318" y="361"/>
                  </a:lnTo>
                  <a:lnTo>
                    <a:pt x="3318" y="361"/>
                  </a:lnTo>
                  <a:lnTo>
                    <a:pt x="3488" y="437"/>
                  </a:lnTo>
                  <a:lnTo>
                    <a:pt x="3621" y="493"/>
                  </a:lnTo>
                  <a:lnTo>
                    <a:pt x="3697" y="569"/>
                  </a:lnTo>
                  <a:lnTo>
                    <a:pt x="3754" y="645"/>
                  </a:lnTo>
                  <a:lnTo>
                    <a:pt x="3754" y="740"/>
                  </a:lnTo>
                  <a:lnTo>
                    <a:pt x="3716" y="816"/>
                  </a:lnTo>
                  <a:lnTo>
                    <a:pt x="3640" y="910"/>
                  </a:lnTo>
                  <a:lnTo>
                    <a:pt x="3507" y="1005"/>
                  </a:lnTo>
                  <a:lnTo>
                    <a:pt x="3507" y="1005"/>
                  </a:lnTo>
                  <a:lnTo>
                    <a:pt x="3356" y="1138"/>
                  </a:lnTo>
                  <a:lnTo>
                    <a:pt x="3185" y="1233"/>
                  </a:lnTo>
                  <a:lnTo>
                    <a:pt x="3014" y="1327"/>
                  </a:lnTo>
                  <a:lnTo>
                    <a:pt x="2825" y="1403"/>
                  </a:lnTo>
                  <a:lnTo>
                    <a:pt x="2825" y="1403"/>
                  </a:lnTo>
                  <a:lnTo>
                    <a:pt x="2597" y="1479"/>
                  </a:lnTo>
                  <a:lnTo>
                    <a:pt x="2332" y="1555"/>
                  </a:lnTo>
                  <a:lnTo>
                    <a:pt x="1839" y="1688"/>
                  </a:lnTo>
                  <a:lnTo>
                    <a:pt x="1839" y="1688"/>
                  </a:lnTo>
                  <a:lnTo>
                    <a:pt x="1441" y="1763"/>
                  </a:lnTo>
                  <a:lnTo>
                    <a:pt x="1024" y="1820"/>
                  </a:lnTo>
                  <a:lnTo>
                    <a:pt x="1024" y="1820"/>
                  </a:lnTo>
                  <a:lnTo>
                    <a:pt x="930" y="1839"/>
                  </a:lnTo>
                  <a:lnTo>
                    <a:pt x="854" y="1858"/>
                  </a:lnTo>
                  <a:lnTo>
                    <a:pt x="854" y="1858"/>
                  </a:lnTo>
                  <a:lnTo>
                    <a:pt x="778" y="1839"/>
                  </a:lnTo>
                  <a:lnTo>
                    <a:pt x="721" y="1820"/>
                  </a:lnTo>
                  <a:lnTo>
                    <a:pt x="664" y="1801"/>
                  </a:lnTo>
                  <a:lnTo>
                    <a:pt x="626" y="1744"/>
                  </a:lnTo>
                  <a:lnTo>
                    <a:pt x="588" y="1707"/>
                  </a:lnTo>
                  <a:lnTo>
                    <a:pt x="550" y="1631"/>
                  </a:lnTo>
                  <a:lnTo>
                    <a:pt x="494" y="1460"/>
                  </a:lnTo>
                  <a:lnTo>
                    <a:pt x="494" y="1460"/>
                  </a:lnTo>
                  <a:lnTo>
                    <a:pt x="588" y="1365"/>
                  </a:lnTo>
                  <a:lnTo>
                    <a:pt x="683" y="1271"/>
                  </a:lnTo>
                  <a:lnTo>
                    <a:pt x="911" y="1100"/>
                  </a:lnTo>
                  <a:lnTo>
                    <a:pt x="1138" y="967"/>
                  </a:lnTo>
                  <a:lnTo>
                    <a:pt x="1384" y="854"/>
                  </a:lnTo>
                  <a:lnTo>
                    <a:pt x="1384" y="854"/>
                  </a:lnTo>
                  <a:lnTo>
                    <a:pt x="1422" y="816"/>
                  </a:lnTo>
                  <a:lnTo>
                    <a:pt x="1460" y="759"/>
                  </a:lnTo>
                  <a:lnTo>
                    <a:pt x="1460" y="721"/>
                  </a:lnTo>
                  <a:lnTo>
                    <a:pt x="1460" y="664"/>
                  </a:lnTo>
                  <a:lnTo>
                    <a:pt x="1422" y="607"/>
                  </a:lnTo>
                  <a:lnTo>
                    <a:pt x="1384" y="569"/>
                  </a:lnTo>
                  <a:lnTo>
                    <a:pt x="1328" y="531"/>
                  </a:lnTo>
                  <a:lnTo>
                    <a:pt x="1271" y="531"/>
                  </a:lnTo>
                  <a:lnTo>
                    <a:pt x="1271" y="531"/>
                  </a:lnTo>
                  <a:lnTo>
                    <a:pt x="1195" y="550"/>
                  </a:lnTo>
                  <a:lnTo>
                    <a:pt x="1195" y="550"/>
                  </a:lnTo>
                  <a:lnTo>
                    <a:pt x="1005" y="626"/>
                  </a:lnTo>
                  <a:lnTo>
                    <a:pt x="816" y="740"/>
                  </a:lnTo>
                  <a:lnTo>
                    <a:pt x="626" y="854"/>
                  </a:lnTo>
                  <a:lnTo>
                    <a:pt x="456" y="986"/>
                  </a:lnTo>
                  <a:lnTo>
                    <a:pt x="304" y="1138"/>
                  </a:lnTo>
                  <a:lnTo>
                    <a:pt x="171" y="1308"/>
                  </a:lnTo>
                  <a:lnTo>
                    <a:pt x="77" y="1498"/>
                  </a:lnTo>
                  <a:lnTo>
                    <a:pt x="20" y="1707"/>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740" y="2180"/>
                  </a:lnTo>
                  <a:lnTo>
                    <a:pt x="911" y="2199"/>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08" y="418"/>
                  </a:lnTo>
                  <a:lnTo>
                    <a:pt x="4227" y="361"/>
                  </a:lnTo>
                  <a:lnTo>
                    <a:pt x="4208" y="304"/>
                  </a:lnTo>
                  <a:lnTo>
                    <a:pt x="4171" y="266"/>
                  </a:lnTo>
                  <a:lnTo>
                    <a:pt x="4133" y="228"/>
                  </a:lnTo>
                  <a:lnTo>
                    <a:pt x="4133" y="228"/>
                  </a:lnTo>
                  <a:lnTo>
                    <a:pt x="3943" y="114"/>
                  </a:lnTo>
                  <a:lnTo>
                    <a:pt x="3754" y="58"/>
                  </a:lnTo>
                  <a:lnTo>
                    <a:pt x="3564" y="20"/>
                  </a:lnTo>
                  <a:lnTo>
                    <a:pt x="335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1190875" y="4381550"/>
              <a:ext cx="45975" cy="183400"/>
            </a:xfrm>
            <a:custGeom>
              <a:avLst/>
              <a:gdLst/>
              <a:ahLst/>
              <a:cxnLst/>
              <a:rect l="l" t="t" r="r" b="b"/>
              <a:pathLst>
                <a:path w="1839" h="7336" extrusionOk="0">
                  <a:moveTo>
                    <a:pt x="872" y="1"/>
                  </a:moveTo>
                  <a:lnTo>
                    <a:pt x="796" y="20"/>
                  </a:lnTo>
                  <a:lnTo>
                    <a:pt x="739" y="58"/>
                  </a:lnTo>
                  <a:lnTo>
                    <a:pt x="720" y="114"/>
                  </a:lnTo>
                  <a:lnTo>
                    <a:pt x="701" y="171"/>
                  </a:lnTo>
                  <a:lnTo>
                    <a:pt x="720" y="247"/>
                  </a:lnTo>
                  <a:lnTo>
                    <a:pt x="739" y="304"/>
                  </a:lnTo>
                  <a:lnTo>
                    <a:pt x="796" y="342"/>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59" y="2616"/>
                  </a:lnTo>
                  <a:lnTo>
                    <a:pt x="1422" y="3488"/>
                  </a:lnTo>
                  <a:lnTo>
                    <a:pt x="1384" y="4171"/>
                  </a:lnTo>
                  <a:lnTo>
                    <a:pt x="1346" y="4853"/>
                  </a:lnTo>
                  <a:lnTo>
                    <a:pt x="1289" y="5554"/>
                  </a:lnTo>
                  <a:lnTo>
                    <a:pt x="1251" y="5895"/>
                  </a:lnTo>
                  <a:lnTo>
                    <a:pt x="1251" y="6066"/>
                  </a:lnTo>
                  <a:lnTo>
                    <a:pt x="1213" y="6236"/>
                  </a:lnTo>
                  <a:lnTo>
                    <a:pt x="1156" y="6369"/>
                  </a:lnTo>
                  <a:lnTo>
                    <a:pt x="1080" y="6502"/>
                  </a:lnTo>
                  <a:lnTo>
                    <a:pt x="967" y="6616"/>
                  </a:lnTo>
                  <a:lnTo>
                    <a:pt x="834" y="6710"/>
                  </a:lnTo>
                  <a:lnTo>
                    <a:pt x="663" y="6786"/>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644" y="475"/>
                  </a:lnTo>
                  <a:lnTo>
                    <a:pt x="625" y="399"/>
                  </a:lnTo>
                  <a:lnTo>
                    <a:pt x="588" y="342"/>
                  </a:lnTo>
                  <a:lnTo>
                    <a:pt x="531" y="323"/>
                  </a:lnTo>
                  <a:lnTo>
                    <a:pt x="474" y="304"/>
                  </a:lnTo>
                  <a:lnTo>
                    <a:pt x="398" y="323"/>
                  </a:lnTo>
                  <a:lnTo>
                    <a:pt x="341" y="342"/>
                  </a:lnTo>
                  <a:lnTo>
                    <a:pt x="303" y="399"/>
                  </a:lnTo>
                  <a:lnTo>
                    <a:pt x="284" y="475"/>
                  </a:lnTo>
                  <a:lnTo>
                    <a:pt x="95" y="4189"/>
                  </a:lnTo>
                  <a:lnTo>
                    <a:pt x="38" y="4948"/>
                  </a:lnTo>
                  <a:lnTo>
                    <a:pt x="19" y="5327"/>
                  </a:lnTo>
                  <a:lnTo>
                    <a:pt x="0" y="5706"/>
                  </a:lnTo>
                  <a:lnTo>
                    <a:pt x="0" y="6085"/>
                  </a:lnTo>
                  <a:lnTo>
                    <a:pt x="38" y="6464"/>
                  </a:lnTo>
                  <a:lnTo>
                    <a:pt x="114" y="6843"/>
                  </a:lnTo>
                  <a:lnTo>
                    <a:pt x="171" y="7014"/>
                  </a:lnTo>
                  <a:lnTo>
                    <a:pt x="227" y="7203"/>
                  </a:lnTo>
                  <a:lnTo>
                    <a:pt x="265" y="7241"/>
                  </a:lnTo>
                  <a:lnTo>
                    <a:pt x="303" y="7298"/>
                  </a:lnTo>
                  <a:lnTo>
                    <a:pt x="341" y="7317"/>
                  </a:lnTo>
                  <a:lnTo>
                    <a:pt x="417"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744" y="4265"/>
                  </a:lnTo>
                  <a:lnTo>
                    <a:pt x="1801" y="2958"/>
                  </a:lnTo>
                  <a:lnTo>
                    <a:pt x="1838" y="1669"/>
                  </a:lnTo>
                  <a:lnTo>
                    <a:pt x="1838" y="380"/>
                  </a:lnTo>
                  <a:lnTo>
                    <a:pt x="1801" y="285"/>
                  </a:lnTo>
                  <a:lnTo>
                    <a:pt x="1782" y="247"/>
                  </a:lnTo>
                  <a:lnTo>
                    <a:pt x="1744" y="209"/>
                  </a:lnTo>
                  <a:lnTo>
                    <a:pt x="1535" y="114"/>
                  </a:lnTo>
                  <a:lnTo>
                    <a:pt x="1327" y="58"/>
                  </a:lnTo>
                  <a:lnTo>
                    <a:pt x="1118" y="20"/>
                  </a:lnTo>
                  <a:lnTo>
                    <a:pt x="872"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190875" y="4381550"/>
              <a:ext cx="45975" cy="183400"/>
            </a:xfrm>
            <a:custGeom>
              <a:avLst/>
              <a:gdLst/>
              <a:ahLst/>
              <a:cxnLst/>
              <a:rect l="l" t="t" r="r" b="b"/>
              <a:pathLst>
                <a:path w="1839" h="7336" fill="none" extrusionOk="0">
                  <a:moveTo>
                    <a:pt x="872" y="1"/>
                  </a:moveTo>
                  <a:lnTo>
                    <a:pt x="872" y="1"/>
                  </a:lnTo>
                  <a:lnTo>
                    <a:pt x="796" y="20"/>
                  </a:lnTo>
                  <a:lnTo>
                    <a:pt x="739" y="58"/>
                  </a:lnTo>
                  <a:lnTo>
                    <a:pt x="720" y="114"/>
                  </a:lnTo>
                  <a:lnTo>
                    <a:pt x="701" y="171"/>
                  </a:lnTo>
                  <a:lnTo>
                    <a:pt x="720" y="247"/>
                  </a:lnTo>
                  <a:lnTo>
                    <a:pt x="739" y="304"/>
                  </a:lnTo>
                  <a:lnTo>
                    <a:pt x="796" y="342"/>
                  </a:lnTo>
                  <a:lnTo>
                    <a:pt x="872" y="361"/>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78" y="1744"/>
                  </a:lnTo>
                  <a:lnTo>
                    <a:pt x="1459" y="2616"/>
                  </a:lnTo>
                  <a:lnTo>
                    <a:pt x="1422" y="3488"/>
                  </a:lnTo>
                  <a:lnTo>
                    <a:pt x="1422" y="3488"/>
                  </a:lnTo>
                  <a:lnTo>
                    <a:pt x="1384" y="4171"/>
                  </a:lnTo>
                  <a:lnTo>
                    <a:pt x="1346" y="4853"/>
                  </a:lnTo>
                  <a:lnTo>
                    <a:pt x="1346" y="4853"/>
                  </a:lnTo>
                  <a:lnTo>
                    <a:pt x="1289" y="5554"/>
                  </a:lnTo>
                  <a:lnTo>
                    <a:pt x="1289" y="5554"/>
                  </a:lnTo>
                  <a:lnTo>
                    <a:pt x="1251" y="5895"/>
                  </a:lnTo>
                  <a:lnTo>
                    <a:pt x="1251" y="5895"/>
                  </a:lnTo>
                  <a:lnTo>
                    <a:pt x="1251" y="6066"/>
                  </a:lnTo>
                  <a:lnTo>
                    <a:pt x="1213" y="6236"/>
                  </a:lnTo>
                  <a:lnTo>
                    <a:pt x="1156" y="6369"/>
                  </a:lnTo>
                  <a:lnTo>
                    <a:pt x="1080" y="6502"/>
                  </a:lnTo>
                  <a:lnTo>
                    <a:pt x="967" y="6616"/>
                  </a:lnTo>
                  <a:lnTo>
                    <a:pt x="834" y="6710"/>
                  </a:lnTo>
                  <a:lnTo>
                    <a:pt x="663" y="6786"/>
                  </a:lnTo>
                  <a:lnTo>
                    <a:pt x="474" y="6843"/>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474" y="3848"/>
                  </a:lnTo>
                  <a:lnTo>
                    <a:pt x="644" y="475"/>
                  </a:lnTo>
                  <a:lnTo>
                    <a:pt x="644" y="475"/>
                  </a:lnTo>
                  <a:lnTo>
                    <a:pt x="625" y="399"/>
                  </a:lnTo>
                  <a:lnTo>
                    <a:pt x="588" y="342"/>
                  </a:lnTo>
                  <a:lnTo>
                    <a:pt x="531" y="323"/>
                  </a:lnTo>
                  <a:lnTo>
                    <a:pt x="474" y="304"/>
                  </a:lnTo>
                  <a:lnTo>
                    <a:pt x="474" y="304"/>
                  </a:lnTo>
                  <a:lnTo>
                    <a:pt x="398" y="323"/>
                  </a:lnTo>
                  <a:lnTo>
                    <a:pt x="341" y="342"/>
                  </a:lnTo>
                  <a:lnTo>
                    <a:pt x="303" y="399"/>
                  </a:lnTo>
                  <a:lnTo>
                    <a:pt x="284" y="475"/>
                  </a:lnTo>
                  <a:lnTo>
                    <a:pt x="284" y="475"/>
                  </a:lnTo>
                  <a:lnTo>
                    <a:pt x="95" y="4189"/>
                  </a:lnTo>
                  <a:lnTo>
                    <a:pt x="95" y="4189"/>
                  </a:lnTo>
                  <a:lnTo>
                    <a:pt x="38" y="4948"/>
                  </a:lnTo>
                  <a:lnTo>
                    <a:pt x="19" y="5327"/>
                  </a:lnTo>
                  <a:lnTo>
                    <a:pt x="0" y="5706"/>
                  </a:lnTo>
                  <a:lnTo>
                    <a:pt x="0" y="6085"/>
                  </a:lnTo>
                  <a:lnTo>
                    <a:pt x="38" y="6464"/>
                  </a:lnTo>
                  <a:lnTo>
                    <a:pt x="114" y="6843"/>
                  </a:lnTo>
                  <a:lnTo>
                    <a:pt x="171" y="7014"/>
                  </a:lnTo>
                  <a:lnTo>
                    <a:pt x="227" y="7203"/>
                  </a:lnTo>
                  <a:lnTo>
                    <a:pt x="227" y="7203"/>
                  </a:lnTo>
                  <a:lnTo>
                    <a:pt x="265" y="7241"/>
                  </a:lnTo>
                  <a:lnTo>
                    <a:pt x="303" y="7298"/>
                  </a:lnTo>
                  <a:lnTo>
                    <a:pt x="341" y="7317"/>
                  </a:lnTo>
                  <a:lnTo>
                    <a:pt x="417" y="7336"/>
                  </a:lnTo>
                  <a:lnTo>
                    <a:pt x="417" y="7336"/>
                  </a:lnTo>
                  <a:lnTo>
                    <a:pt x="531"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630" y="5554"/>
                  </a:lnTo>
                  <a:lnTo>
                    <a:pt x="1744" y="4265"/>
                  </a:lnTo>
                  <a:lnTo>
                    <a:pt x="1801" y="2958"/>
                  </a:lnTo>
                  <a:lnTo>
                    <a:pt x="1838" y="1669"/>
                  </a:lnTo>
                  <a:lnTo>
                    <a:pt x="1838" y="380"/>
                  </a:lnTo>
                  <a:lnTo>
                    <a:pt x="1838" y="380"/>
                  </a:lnTo>
                  <a:lnTo>
                    <a:pt x="1801" y="285"/>
                  </a:lnTo>
                  <a:lnTo>
                    <a:pt x="1782" y="247"/>
                  </a:lnTo>
                  <a:lnTo>
                    <a:pt x="1744" y="209"/>
                  </a:lnTo>
                  <a:lnTo>
                    <a:pt x="1744" y="209"/>
                  </a:lnTo>
                  <a:lnTo>
                    <a:pt x="1535" y="114"/>
                  </a:lnTo>
                  <a:lnTo>
                    <a:pt x="1327" y="58"/>
                  </a:lnTo>
                  <a:lnTo>
                    <a:pt x="1118" y="20"/>
                  </a:lnTo>
                  <a:lnTo>
                    <a:pt x="872" y="1"/>
                  </a:lnTo>
                  <a:lnTo>
                    <a:pt x="872" y="1"/>
                  </a:lnTo>
                  <a:lnTo>
                    <a:pt x="872"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075250" y="4518500"/>
              <a:ext cx="314175" cy="403725"/>
            </a:xfrm>
            <a:custGeom>
              <a:avLst/>
              <a:gdLst/>
              <a:ahLst/>
              <a:cxnLst/>
              <a:rect l="l" t="t" r="r" b="b"/>
              <a:pathLst>
                <a:path w="12567" h="16149" extrusionOk="0">
                  <a:moveTo>
                    <a:pt x="8662" y="0"/>
                  </a:moveTo>
                  <a:lnTo>
                    <a:pt x="8359" y="19"/>
                  </a:lnTo>
                  <a:lnTo>
                    <a:pt x="7752" y="76"/>
                  </a:lnTo>
                  <a:lnTo>
                    <a:pt x="7241" y="152"/>
                  </a:lnTo>
                  <a:lnTo>
                    <a:pt x="6880" y="209"/>
                  </a:lnTo>
                  <a:lnTo>
                    <a:pt x="6824" y="247"/>
                  </a:lnTo>
                  <a:lnTo>
                    <a:pt x="6786" y="285"/>
                  </a:lnTo>
                  <a:lnTo>
                    <a:pt x="6767" y="341"/>
                  </a:lnTo>
                  <a:lnTo>
                    <a:pt x="6767" y="398"/>
                  </a:lnTo>
                  <a:lnTo>
                    <a:pt x="6786" y="474"/>
                  </a:lnTo>
                  <a:lnTo>
                    <a:pt x="6824" y="512"/>
                  </a:lnTo>
                  <a:lnTo>
                    <a:pt x="6880" y="550"/>
                  </a:lnTo>
                  <a:lnTo>
                    <a:pt x="6937" y="569"/>
                  </a:lnTo>
                  <a:lnTo>
                    <a:pt x="6975" y="550"/>
                  </a:lnTo>
                  <a:lnTo>
                    <a:pt x="7449" y="474"/>
                  </a:lnTo>
                  <a:lnTo>
                    <a:pt x="7904" y="417"/>
                  </a:lnTo>
                  <a:lnTo>
                    <a:pt x="8378" y="379"/>
                  </a:lnTo>
                  <a:lnTo>
                    <a:pt x="8833" y="360"/>
                  </a:lnTo>
                  <a:lnTo>
                    <a:pt x="9250" y="379"/>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705" y="1346"/>
                  </a:lnTo>
                  <a:lnTo>
                    <a:pt x="9572" y="1460"/>
                  </a:lnTo>
                  <a:lnTo>
                    <a:pt x="9307" y="1668"/>
                  </a:lnTo>
                  <a:lnTo>
                    <a:pt x="9022" y="1839"/>
                  </a:lnTo>
                  <a:lnTo>
                    <a:pt x="8719" y="2009"/>
                  </a:lnTo>
                  <a:lnTo>
                    <a:pt x="8245" y="2256"/>
                  </a:lnTo>
                  <a:lnTo>
                    <a:pt x="7752" y="2502"/>
                  </a:lnTo>
                  <a:lnTo>
                    <a:pt x="7260" y="2711"/>
                  </a:lnTo>
                  <a:lnTo>
                    <a:pt x="6748" y="2919"/>
                  </a:lnTo>
                  <a:lnTo>
                    <a:pt x="6236" y="3090"/>
                  </a:lnTo>
                  <a:lnTo>
                    <a:pt x="5724" y="3241"/>
                  </a:lnTo>
                  <a:lnTo>
                    <a:pt x="5194" y="3393"/>
                  </a:lnTo>
                  <a:lnTo>
                    <a:pt x="4663" y="3526"/>
                  </a:lnTo>
                  <a:lnTo>
                    <a:pt x="4132" y="3620"/>
                  </a:lnTo>
                  <a:lnTo>
                    <a:pt x="3602" y="3715"/>
                  </a:lnTo>
                  <a:lnTo>
                    <a:pt x="3071" y="3772"/>
                  </a:lnTo>
                  <a:lnTo>
                    <a:pt x="2540" y="3829"/>
                  </a:lnTo>
                  <a:lnTo>
                    <a:pt x="2066" y="3848"/>
                  </a:lnTo>
                  <a:lnTo>
                    <a:pt x="1592"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1157" y="2768"/>
                  </a:lnTo>
                  <a:lnTo>
                    <a:pt x="1555" y="2445"/>
                  </a:lnTo>
                  <a:lnTo>
                    <a:pt x="1972" y="2142"/>
                  </a:lnTo>
                  <a:lnTo>
                    <a:pt x="2407" y="1877"/>
                  </a:lnTo>
                  <a:lnTo>
                    <a:pt x="2881" y="1649"/>
                  </a:lnTo>
                  <a:lnTo>
                    <a:pt x="3336" y="1441"/>
                  </a:lnTo>
                  <a:lnTo>
                    <a:pt x="3829" y="1251"/>
                  </a:lnTo>
                  <a:lnTo>
                    <a:pt x="4303" y="1081"/>
                  </a:lnTo>
                  <a:lnTo>
                    <a:pt x="4379" y="1043"/>
                  </a:lnTo>
                  <a:lnTo>
                    <a:pt x="4417" y="1005"/>
                  </a:lnTo>
                  <a:lnTo>
                    <a:pt x="4435" y="948"/>
                  </a:lnTo>
                  <a:lnTo>
                    <a:pt x="4435" y="891"/>
                  </a:lnTo>
                  <a:lnTo>
                    <a:pt x="4417" y="815"/>
                  </a:lnTo>
                  <a:lnTo>
                    <a:pt x="4379" y="777"/>
                  </a:lnTo>
                  <a:lnTo>
                    <a:pt x="4322" y="740"/>
                  </a:lnTo>
                  <a:lnTo>
                    <a:pt x="4265" y="721"/>
                  </a:lnTo>
                  <a:lnTo>
                    <a:pt x="4208" y="740"/>
                  </a:lnTo>
                  <a:lnTo>
                    <a:pt x="3867" y="853"/>
                  </a:lnTo>
                  <a:lnTo>
                    <a:pt x="3545" y="967"/>
                  </a:lnTo>
                  <a:lnTo>
                    <a:pt x="3204" y="1100"/>
                  </a:lnTo>
                  <a:lnTo>
                    <a:pt x="2881" y="1251"/>
                  </a:lnTo>
                  <a:lnTo>
                    <a:pt x="2559" y="1403"/>
                  </a:lnTo>
                  <a:lnTo>
                    <a:pt x="2256" y="1573"/>
                  </a:lnTo>
                  <a:lnTo>
                    <a:pt x="1953" y="176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734"/>
                  </a:lnTo>
                  <a:lnTo>
                    <a:pt x="19" y="3810"/>
                  </a:lnTo>
                  <a:lnTo>
                    <a:pt x="57" y="3886"/>
                  </a:lnTo>
                  <a:lnTo>
                    <a:pt x="95" y="3943"/>
                  </a:lnTo>
                  <a:lnTo>
                    <a:pt x="133" y="4000"/>
                  </a:lnTo>
                  <a:lnTo>
                    <a:pt x="190" y="4037"/>
                  </a:lnTo>
                  <a:lnTo>
                    <a:pt x="323" y="4113"/>
                  </a:lnTo>
                  <a:lnTo>
                    <a:pt x="436" y="4416"/>
                  </a:lnTo>
                  <a:lnTo>
                    <a:pt x="588" y="4720"/>
                  </a:lnTo>
                  <a:lnTo>
                    <a:pt x="721" y="5004"/>
                  </a:lnTo>
                  <a:lnTo>
                    <a:pt x="891" y="5288"/>
                  </a:lnTo>
                  <a:lnTo>
                    <a:pt x="948" y="5345"/>
                  </a:lnTo>
                  <a:lnTo>
                    <a:pt x="1024" y="5383"/>
                  </a:lnTo>
                  <a:lnTo>
                    <a:pt x="1119" y="5402"/>
                  </a:lnTo>
                  <a:lnTo>
                    <a:pt x="1213" y="5402"/>
                  </a:lnTo>
                  <a:lnTo>
                    <a:pt x="1460" y="5383"/>
                  </a:lnTo>
                  <a:lnTo>
                    <a:pt x="3393" y="9269"/>
                  </a:lnTo>
                  <a:lnTo>
                    <a:pt x="3829" y="10140"/>
                  </a:lnTo>
                  <a:lnTo>
                    <a:pt x="4246" y="10993"/>
                  </a:lnTo>
                  <a:lnTo>
                    <a:pt x="4360" y="11278"/>
                  </a:lnTo>
                  <a:lnTo>
                    <a:pt x="4473" y="11581"/>
                  </a:lnTo>
                  <a:lnTo>
                    <a:pt x="4644" y="12187"/>
                  </a:lnTo>
                  <a:lnTo>
                    <a:pt x="4815" y="12794"/>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805" y="16092"/>
                  </a:lnTo>
                  <a:lnTo>
                    <a:pt x="6880" y="16130"/>
                  </a:lnTo>
                  <a:lnTo>
                    <a:pt x="6994" y="16149"/>
                  </a:lnTo>
                  <a:lnTo>
                    <a:pt x="7316" y="16149"/>
                  </a:lnTo>
                  <a:lnTo>
                    <a:pt x="7525" y="16111"/>
                  </a:lnTo>
                  <a:lnTo>
                    <a:pt x="7866" y="16073"/>
                  </a:lnTo>
                  <a:lnTo>
                    <a:pt x="8378" y="16035"/>
                  </a:lnTo>
                  <a:lnTo>
                    <a:pt x="8890" y="15959"/>
                  </a:lnTo>
                  <a:lnTo>
                    <a:pt x="9382" y="15864"/>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510" y="14272"/>
                  </a:lnTo>
                  <a:lnTo>
                    <a:pt x="12529" y="14102"/>
                  </a:lnTo>
                  <a:lnTo>
                    <a:pt x="12548" y="13931"/>
                  </a:lnTo>
                  <a:lnTo>
                    <a:pt x="12567" y="13761"/>
                  </a:lnTo>
                  <a:lnTo>
                    <a:pt x="12548" y="13400"/>
                  </a:lnTo>
                  <a:lnTo>
                    <a:pt x="12548" y="13078"/>
                  </a:lnTo>
                  <a:lnTo>
                    <a:pt x="12548" y="12472"/>
                  </a:lnTo>
                  <a:lnTo>
                    <a:pt x="12510" y="11884"/>
                  </a:lnTo>
                  <a:lnTo>
                    <a:pt x="12434" y="10690"/>
                  </a:lnTo>
                  <a:lnTo>
                    <a:pt x="12320" y="9629"/>
                  </a:lnTo>
                  <a:lnTo>
                    <a:pt x="12187" y="8567"/>
                  </a:lnTo>
                  <a:lnTo>
                    <a:pt x="11998" y="7506"/>
                  </a:lnTo>
                  <a:lnTo>
                    <a:pt x="11808" y="6445"/>
                  </a:lnTo>
                  <a:lnTo>
                    <a:pt x="11353" y="4341"/>
                  </a:lnTo>
                  <a:lnTo>
                    <a:pt x="10918" y="2237"/>
                  </a:lnTo>
                  <a:lnTo>
                    <a:pt x="10899" y="2180"/>
                  </a:lnTo>
                  <a:lnTo>
                    <a:pt x="10861" y="2142"/>
                  </a:lnTo>
                  <a:lnTo>
                    <a:pt x="10804" y="2104"/>
                  </a:lnTo>
                  <a:lnTo>
                    <a:pt x="10766" y="2104"/>
                  </a:lnTo>
                  <a:lnTo>
                    <a:pt x="10690" y="2123"/>
                  </a:lnTo>
                  <a:lnTo>
                    <a:pt x="10614" y="2161"/>
                  </a:lnTo>
                  <a:lnTo>
                    <a:pt x="10576" y="2237"/>
                  </a:lnTo>
                  <a:lnTo>
                    <a:pt x="10557" y="2275"/>
                  </a:lnTo>
                  <a:lnTo>
                    <a:pt x="10576" y="2332"/>
                  </a:lnTo>
                  <a:lnTo>
                    <a:pt x="11335" y="5990"/>
                  </a:lnTo>
                  <a:lnTo>
                    <a:pt x="11505" y="6899"/>
                  </a:lnTo>
                  <a:lnTo>
                    <a:pt x="11676" y="7828"/>
                  </a:lnTo>
                  <a:lnTo>
                    <a:pt x="11827" y="8757"/>
                  </a:lnTo>
                  <a:lnTo>
                    <a:pt x="11960" y="9667"/>
                  </a:lnTo>
                  <a:lnTo>
                    <a:pt x="12074" y="10520"/>
                  </a:lnTo>
                  <a:lnTo>
                    <a:pt x="12131" y="11372"/>
                  </a:lnTo>
                  <a:lnTo>
                    <a:pt x="12168" y="12225"/>
                  </a:lnTo>
                  <a:lnTo>
                    <a:pt x="12187" y="13078"/>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0614" y="15182"/>
                  </a:lnTo>
                  <a:lnTo>
                    <a:pt x="10122" y="15334"/>
                  </a:lnTo>
                  <a:lnTo>
                    <a:pt x="9629" y="15447"/>
                  </a:lnTo>
                  <a:lnTo>
                    <a:pt x="9136" y="15561"/>
                  </a:lnTo>
                  <a:lnTo>
                    <a:pt x="8662" y="15637"/>
                  </a:lnTo>
                  <a:lnTo>
                    <a:pt x="8169" y="15694"/>
                  </a:lnTo>
                  <a:lnTo>
                    <a:pt x="7677" y="15732"/>
                  </a:lnTo>
                  <a:lnTo>
                    <a:pt x="7184"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344" y="13685"/>
                  </a:lnTo>
                  <a:lnTo>
                    <a:pt x="9553" y="13666"/>
                  </a:lnTo>
                  <a:lnTo>
                    <a:pt x="9761" y="13609"/>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894" y="13211"/>
                  </a:lnTo>
                  <a:lnTo>
                    <a:pt x="9686" y="13268"/>
                  </a:lnTo>
                  <a:lnTo>
                    <a:pt x="9496" y="13306"/>
                  </a:lnTo>
                  <a:lnTo>
                    <a:pt x="930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15" y="11012"/>
                  </a:lnTo>
                  <a:lnTo>
                    <a:pt x="4701" y="11012"/>
                  </a:lnTo>
                  <a:lnTo>
                    <a:pt x="4663" y="11050"/>
                  </a:lnTo>
                  <a:lnTo>
                    <a:pt x="4454" y="10538"/>
                  </a:lnTo>
                  <a:lnTo>
                    <a:pt x="4227" y="10027"/>
                  </a:lnTo>
                  <a:lnTo>
                    <a:pt x="3753" y="9022"/>
                  </a:lnTo>
                  <a:lnTo>
                    <a:pt x="3241" y="8018"/>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768" y="6596"/>
                  </a:lnTo>
                  <a:lnTo>
                    <a:pt x="2654" y="6596"/>
                  </a:lnTo>
                  <a:lnTo>
                    <a:pt x="2597" y="6615"/>
                  </a:lnTo>
                  <a:lnTo>
                    <a:pt x="2559" y="6653"/>
                  </a:lnTo>
                  <a:lnTo>
                    <a:pt x="2540" y="6691"/>
                  </a:lnTo>
                  <a:lnTo>
                    <a:pt x="1858" y="5364"/>
                  </a:lnTo>
                  <a:lnTo>
                    <a:pt x="2275" y="5345"/>
                  </a:lnTo>
                  <a:lnTo>
                    <a:pt x="2711" y="5307"/>
                  </a:lnTo>
                  <a:lnTo>
                    <a:pt x="3147" y="5269"/>
                  </a:lnTo>
                  <a:lnTo>
                    <a:pt x="3583" y="5213"/>
                  </a:lnTo>
                  <a:lnTo>
                    <a:pt x="4435" y="5061"/>
                  </a:lnTo>
                  <a:lnTo>
                    <a:pt x="5269" y="4871"/>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349" y="6729"/>
                  </a:lnTo>
                  <a:lnTo>
                    <a:pt x="10406" y="6691"/>
                  </a:lnTo>
                  <a:lnTo>
                    <a:pt x="10425" y="6634"/>
                  </a:lnTo>
                  <a:lnTo>
                    <a:pt x="10444" y="6577"/>
                  </a:lnTo>
                  <a:lnTo>
                    <a:pt x="10425" y="6501"/>
                  </a:lnTo>
                  <a:lnTo>
                    <a:pt x="10406" y="6445"/>
                  </a:lnTo>
                  <a:lnTo>
                    <a:pt x="10349" y="6407"/>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6122" y="4625"/>
                  </a:lnTo>
                  <a:lnTo>
                    <a:pt x="6539" y="4492"/>
                  </a:lnTo>
                  <a:lnTo>
                    <a:pt x="6937" y="4341"/>
                  </a:lnTo>
                  <a:lnTo>
                    <a:pt x="7354" y="4170"/>
                  </a:lnTo>
                  <a:lnTo>
                    <a:pt x="8150" y="3829"/>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20" y="1611"/>
                  </a:lnTo>
                  <a:lnTo>
                    <a:pt x="10482" y="1555"/>
                  </a:lnTo>
                  <a:lnTo>
                    <a:pt x="10425" y="1517"/>
                  </a:lnTo>
                  <a:lnTo>
                    <a:pt x="10292" y="1517"/>
                  </a:lnTo>
                  <a:lnTo>
                    <a:pt x="10235" y="1555"/>
                  </a:lnTo>
                  <a:lnTo>
                    <a:pt x="10197" y="1611"/>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278" y="3829"/>
                  </a:lnTo>
                  <a:lnTo>
                    <a:pt x="6634" y="4075"/>
                  </a:lnTo>
                  <a:lnTo>
                    <a:pt x="5971" y="4284"/>
                  </a:lnTo>
                  <a:lnTo>
                    <a:pt x="5326" y="4492"/>
                  </a:lnTo>
                  <a:lnTo>
                    <a:pt x="4644" y="4663"/>
                  </a:lnTo>
                  <a:lnTo>
                    <a:pt x="3962" y="4796"/>
                  </a:lnTo>
                  <a:lnTo>
                    <a:pt x="3279" y="4890"/>
                  </a:lnTo>
                  <a:lnTo>
                    <a:pt x="2597" y="4966"/>
                  </a:lnTo>
                  <a:lnTo>
                    <a:pt x="1972" y="5004"/>
                  </a:lnTo>
                  <a:lnTo>
                    <a:pt x="1365" y="5023"/>
                  </a:lnTo>
                  <a:lnTo>
                    <a:pt x="1346" y="5023"/>
                  </a:lnTo>
                  <a:lnTo>
                    <a:pt x="1232" y="5004"/>
                  </a:lnTo>
                  <a:lnTo>
                    <a:pt x="1138" y="4947"/>
                  </a:lnTo>
                  <a:lnTo>
                    <a:pt x="1043" y="4852"/>
                  </a:lnTo>
                  <a:lnTo>
                    <a:pt x="967" y="4758"/>
                  </a:lnTo>
                  <a:lnTo>
                    <a:pt x="891" y="4625"/>
                  </a:lnTo>
                  <a:lnTo>
                    <a:pt x="815" y="4492"/>
                  </a:lnTo>
                  <a:lnTo>
                    <a:pt x="702" y="4208"/>
                  </a:lnTo>
                  <a:lnTo>
                    <a:pt x="1289" y="4208"/>
                  </a:lnTo>
                  <a:lnTo>
                    <a:pt x="1592" y="4227"/>
                  </a:lnTo>
                  <a:lnTo>
                    <a:pt x="1990" y="4208"/>
                  </a:lnTo>
                  <a:lnTo>
                    <a:pt x="2389" y="4189"/>
                  </a:lnTo>
                  <a:lnTo>
                    <a:pt x="3185" y="4132"/>
                  </a:lnTo>
                  <a:lnTo>
                    <a:pt x="3981" y="4018"/>
                  </a:lnTo>
                  <a:lnTo>
                    <a:pt x="4758" y="3867"/>
                  </a:lnTo>
                  <a:lnTo>
                    <a:pt x="5156" y="3772"/>
                  </a:lnTo>
                  <a:lnTo>
                    <a:pt x="5535" y="3677"/>
                  </a:lnTo>
                  <a:lnTo>
                    <a:pt x="5914" y="3564"/>
                  </a:lnTo>
                  <a:lnTo>
                    <a:pt x="6293" y="3450"/>
                  </a:lnTo>
                  <a:lnTo>
                    <a:pt x="7051" y="3185"/>
                  </a:lnTo>
                  <a:lnTo>
                    <a:pt x="7790" y="2881"/>
                  </a:lnTo>
                  <a:lnTo>
                    <a:pt x="8454" y="2578"/>
                  </a:lnTo>
                  <a:lnTo>
                    <a:pt x="8795" y="2407"/>
                  </a:lnTo>
                  <a:lnTo>
                    <a:pt x="9136" y="2218"/>
                  </a:lnTo>
                  <a:lnTo>
                    <a:pt x="9477" y="2009"/>
                  </a:lnTo>
                  <a:lnTo>
                    <a:pt x="9780" y="1782"/>
                  </a:lnTo>
                  <a:lnTo>
                    <a:pt x="10046" y="1517"/>
                  </a:lnTo>
                  <a:lnTo>
                    <a:pt x="10178" y="1384"/>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075250" y="4518500"/>
              <a:ext cx="314175" cy="403725"/>
            </a:xfrm>
            <a:custGeom>
              <a:avLst/>
              <a:gdLst/>
              <a:ahLst/>
              <a:cxnLst/>
              <a:rect l="l" t="t" r="r" b="b"/>
              <a:pathLst>
                <a:path w="12567" h="16149" fill="none" extrusionOk="0">
                  <a:moveTo>
                    <a:pt x="8984" y="0"/>
                  </a:moveTo>
                  <a:lnTo>
                    <a:pt x="8984" y="0"/>
                  </a:lnTo>
                  <a:lnTo>
                    <a:pt x="8662" y="0"/>
                  </a:lnTo>
                  <a:lnTo>
                    <a:pt x="8359" y="19"/>
                  </a:lnTo>
                  <a:lnTo>
                    <a:pt x="7752" y="76"/>
                  </a:lnTo>
                  <a:lnTo>
                    <a:pt x="7241" y="152"/>
                  </a:lnTo>
                  <a:lnTo>
                    <a:pt x="6880" y="209"/>
                  </a:lnTo>
                  <a:lnTo>
                    <a:pt x="6880" y="209"/>
                  </a:lnTo>
                  <a:lnTo>
                    <a:pt x="6824" y="247"/>
                  </a:lnTo>
                  <a:lnTo>
                    <a:pt x="6786" y="285"/>
                  </a:lnTo>
                  <a:lnTo>
                    <a:pt x="6767" y="341"/>
                  </a:lnTo>
                  <a:lnTo>
                    <a:pt x="6767" y="398"/>
                  </a:lnTo>
                  <a:lnTo>
                    <a:pt x="6786" y="474"/>
                  </a:lnTo>
                  <a:lnTo>
                    <a:pt x="6824" y="512"/>
                  </a:lnTo>
                  <a:lnTo>
                    <a:pt x="6880" y="550"/>
                  </a:lnTo>
                  <a:lnTo>
                    <a:pt x="6937" y="569"/>
                  </a:lnTo>
                  <a:lnTo>
                    <a:pt x="6937" y="569"/>
                  </a:lnTo>
                  <a:lnTo>
                    <a:pt x="6975" y="550"/>
                  </a:lnTo>
                  <a:lnTo>
                    <a:pt x="6975" y="550"/>
                  </a:lnTo>
                  <a:lnTo>
                    <a:pt x="7449" y="474"/>
                  </a:lnTo>
                  <a:lnTo>
                    <a:pt x="7904" y="417"/>
                  </a:lnTo>
                  <a:lnTo>
                    <a:pt x="8378" y="379"/>
                  </a:lnTo>
                  <a:lnTo>
                    <a:pt x="8833" y="360"/>
                  </a:lnTo>
                  <a:lnTo>
                    <a:pt x="8833" y="360"/>
                  </a:lnTo>
                  <a:lnTo>
                    <a:pt x="9250" y="379"/>
                  </a:lnTo>
                  <a:lnTo>
                    <a:pt x="9250" y="379"/>
                  </a:lnTo>
                  <a:lnTo>
                    <a:pt x="9591" y="398"/>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818" y="1232"/>
                  </a:lnTo>
                  <a:lnTo>
                    <a:pt x="9705" y="1346"/>
                  </a:lnTo>
                  <a:lnTo>
                    <a:pt x="9572" y="1460"/>
                  </a:lnTo>
                  <a:lnTo>
                    <a:pt x="9307" y="1668"/>
                  </a:lnTo>
                  <a:lnTo>
                    <a:pt x="9022" y="1839"/>
                  </a:lnTo>
                  <a:lnTo>
                    <a:pt x="8719" y="2009"/>
                  </a:lnTo>
                  <a:lnTo>
                    <a:pt x="8719" y="2009"/>
                  </a:lnTo>
                  <a:lnTo>
                    <a:pt x="8245" y="2256"/>
                  </a:lnTo>
                  <a:lnTo>
                    <a:pt x="7752" y="2502"/>
                  </a:lnTo>
                  <a:lnTo>
                    <a:pt x="7260" y="2711"/>
                  </a:lnTo>
                  <a:lnTo>
                    <a:pt x="6748" y="2919"/>
                  </a:lnTo>
                  <a:lnTo>
                    <a:pt x="6236" y="3090"/>
                  </a:lnTo>
                  <a:lnTo>
                    <a:pt x="5724" y="3241"/>
                  </a:lnTo>
                  <a:lnTo>
                    <a:pt x="5194" y="3393"/>
                  </a:lnTo>
                  <a:lnTo>
                    <a:pt x="4663" y="3526"/>
                  </a:lnTo>
                  <a:lnTo>
                    <a:pt x="4663" y="3526"/>
                  </a:lnTo>
                  <a:lnTo>
                    <a:pt x="4132" y="3620"/>
                  </a:lnTo>
                  <a:lnTo>
                    <a:pt x="3602" y="3715"/>
                  </a:lnTo>
                  <a:lnTo>
                    <a:pt x="3071" y="3772"/>
                  </a:lnTo>
                  <a:lnTo>
                    <a:pt x="2540" y="3829"/>
                  </a:lnTo>
                  <a:lnTo>
                    <a:pt x="2540" y="3829"/>
                  </a:lnTo>
                  <a:lnTo>
                    <a:pt x="2066" y="3848"/>
                  </a:lnTo>
                  <a:lnTo>
                    <a:pt x="1592" y="3867"/>
                  </a:lnTo>
                  <a:lnTo>
                    <a:pt x="1592" y="3867"/>
                  </a:lnTo>
                  <a:lnTo>
                    <a:pt x="1574"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759" y="3109"/>
                  </a:lnTo>
                  <a:lnTo>
                    <a:pt x="1157" y="2768"/>
                  </a:lnTo>
                  <a:lnTo>
                    <a:pt x="1555" y="2445"/>
                  </a:lnTo>
                  <a:lnTo>
                    <a:pt x="1972" y="2142"/>
                  </a:lnTo>
                  <a:lnTo>
                    <a:pt x="2407" y="1877"/>
                  </a:lnTo>
                  <a:lnTo>
                    <a:pt x="2881" y="1649"/>
                  </a:lnTo>
                  <a:lnTo>
                    <a:pt x="3336" y="1441"/>
                  </a:lnTo>
                  <a:lnTo>
                    <a:pt x="3829" y="1251"/>
                  </a:lnTo>
                  <a:lnTo>
                    <a:pt x="4303" y="1081"/>
                  </a:lnTo>
                  <a:lnTo>
                    <a:pt x="4303" y="1081"/>
                  </a:lnTo>
                  <a:lnTo>
                    <a:pt x="4379" y="1043"/>
                  </a:lnTo>
                  <a:lnTo>
                    <a:pt x="4417" y="1005"/>
                  </a:lnTo>
                  <a:lnTo>
                    <a:pt x="4435" y="948"/>
                  </a:lnTo>
                  <a:lnTo>
                    <a:pt x="4435" y="891"/>
                  </a:lnTo>
                  <a:lnTo>
                    <a:pt x="4417" y="815"/>
                  </a:lnTo>
                  <a:lnTo>
                    <a:pt x="4379" y="777"/>
                  </a:lnTo>
                  <a:lnTo>
                    <a:pt x="4322" y="740"/>
                  </a:lnTo>
                  <a:lnTo>
                    <a:pt x="4265" y="721"/>
                  </a:lnTo>
                  <a:lnTo>
                    <a:pt x="4265" y="721"/>
                  </a:lnTo>
                  <a:lnTo>
                    <a:pt x="4208" y="740"/>
                  </a:lnTo>
                  <a:lnTo>
                    <a:pt x="4208" y="740"/>
                  </a:lnTo>
                  <a:lnTo>
                    <a:pt x="3867" y="853"/>
                  </a:lnTo>
                  <a:lnTo>
                    <a:pt x="3545" y="967"/>
                  </a:lnTo>
                  <a:lnTo>
                    <a:pt x="3204" y="1100"/>
                  </a:lnTo>
                  <a:lnTo>
                    <a:pt x="2881" y="1251"/>
                  </a:lnTo>
                  <a:lnTo>
                    <a:pt x="2559" y="1403"/>
                  </a:lnTo>
                  <a:lnTo>
                    <a:pt x="2256" y="1573"/>
                  </a:lnTo>
                  <a:lnTo>
                    <a:pt x="1953" y="1763"/>
                  </a:lnTo>
                  <a:lnTo>
                    <a:pt x="1649" y="195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639"/>
                  </a:lnTo>
                  <a:lnTo>
                    <a:pt x="0" y="3734"/>
                  </a:lnTo>
                  <a:lnTo>
                    <a:pt x="19" y="3810"/>
                  </a:lnTo>
                  <a:lnTo>
                    <a:pt x="57" y="3886"/>
                  </a:lnTo>
                  <a:lnTo>
                    <a:pt x="95" y="3943"/>
                  </a:lnTo>
                  <a:lnTo>
                    <a:pt x="133" y="4000"/>
                  </a:lnTo>
                  <a:lnTo>
                    <a:pt x="190" y="4037"/>
                  </a:lnTo>
                  <a:lnTo>
                    <a:pt x="323" y="4113"/>
                  </a:lnTo>
                  <a:lnTo>
                    <a:pt x="323" y="4113"/>
                  </a:lnTo>
                  <a:lnTo>
                    <a:pt x="436" y="4416"/>
                  </a:lnTo>
                  <a:lnTo>
                    <a:pt x="588" y="4720"/>
                  </a:lnTo>
                  <a:lnTo>
                    <a:pt x="721" y="5004"/>
                  </a:lnTo>
                  <a:lnTo>
                    <a:pt x="891" y="5288"/>
                  </a:lnTo>
                  <a:lnTo>
                    <a:pt x="891" y="5288"/>
                  </a:lnTo>
                  <a:lnTo>
                    <a:pt x="948" y="5345"/>
                  </a:lnTo>
                  <a:lnTo>
                    <a:pt x="1024" y="5383"/>
                  </a:lnTo>
                  <a:lnTo>
                    <a:pt x="1119" y="5402"/>
                  </a:lnTo>
                  <a:lnTo>
                    <a:pt x="1213" y="5402"/>
                  </a:lnTo>
                  <a:lnTo>
                    <a:pt x="1213" y="5402"/>
                  </a:lnTo>
                  <a:lnTo>
                    <a:pt x="1460" y="5383"/>
                  </a:lnTo>
                  <a:lnTo>
                    <a:pt x="1460" y="5383"/>
                  </a:lnTo>
                  <a:lnTo>
                    <a:pt x="3393" y="9269"/>
                  </a:lnTo>
                  <a:lnTo>
                    <a:pt x="3393" y="9269"/>
                  </a:lnTo>
                  <a:lnTo>
                    <a:pt x="3829" y="10140"/>
                  </a:lnTo>
                  <a:lnTo>
                    <a:pt x="4246" y="10993"/>
                  </a:lnTo>
                  <a:lnTo>
                    <a:pt x="4246" y="10993"/>
                  </a:lnTo>
                  <a:lnTo>
                    <a:pt x="4360" y="11278"/>
                  </a:lnTo>
                  <a:lnTo>
                    <a:pt x="4473" y="11581"/>
                  </a:lnTo>
                  <a:lnTo>
                    <a:pt x="4644" y="12187"/>
                  </a:lnTo>
                  <a:lnTo>
                    <a:pt x="4815" y="12794"/>
                  </a:lnTo>
                  <a:lnTo>
                    <a:pt x="4985" y="13400"/>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729" y="16054"/>
                  </a:lnTo>
                  <a:lnTo>
                    <a:pt x="6805" y="16092"/>
                  </a:lnTo>
                  <a:lnTo>
                    <a:pt x="6880" y="16130"/>
                  </a:lnTo>
                  <a:lnTo>
                    <a:pt x="6994" y="16149"/>
                  </a:lnTo>
                  <a:lnTo>
                    <a:pt x="7108" y="16149"/>
                  </a:lnTo>
                  <a:lnTo>
                    <a:pt x="7108" y="16149"/>
                  </a:lnTo>
                  <a:lnTo>
                    <a:pt x="7316" y="16149"/>
                  </a:lnTo>
                  <a:lnTo>
                    <a:pt x="7525" y="16111"/>
                  </a:lnTo>
                  <a:lnTo>
                    <a:pt x="7866" y="16073"/>
                  </a:lnTo>
                  <a:lnTo>
                    <a:pt x="7866" y="16073"/>
                  </a:lnTo>
                  <a:lnTo>
                    <a:pt x="8378" y="16035"/>
                  </a:lnTo>
                  <a:lnTo>
                    <a:pt x="8890" y="15959"/>
                  </a:lnTo>
                  <a:lnTo>
                    <a:pt x="9382" y="15864"/>
                  </a:lnTo>
                  <a:lnTo>
                    <a:pt x="9894" y="15751"/>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453" y="14424"/>
                  </a:lnTo>
                  <a:lnTo>
                    <a:pt x="12510" y="14272"/>
                  </a:lnTo>
                  <a:lnTo>
                    <a:pt x="12529" y="14102"/>
                  </a:lnTo>
                  <a:lnTo>
                    <a:pt x="12548" y="13931"/>
                  </a:lnTo>
                  <a:lnTo>
                    <a:pt x="12567" y="13761"/>
                  </a:lnTo>
                  <a:lnTo>
                    <a:pt x="12548" y="13400"/>
                  </a:lnTo>
                  <a:lnTo>
                    <a:pt x="12548" y="13078"/>
                  </a:lnTo>
                  <a:lnTo>
                    <a:pt x="12548" y="13078"/>
                  </a:lnTo>
                  <a:lnTo>
                    <a:pt x="12548" y="12472"/>
                  </a:lnTo>
                  <a:lnTo>
                    <a:pt x="12510" y="11884"/>
                  </a:lnTo>
                  <a:lnTo>
                    <a:pt x="12434" y="10690"/>
                  </a:lnTo>
                  <a:lnTo>
                    <a:pt x="12434" y="10690"/>
                  </a:lnTo>
                  <a:lnTo>
                    <a:pt x="12320" y="9629"/>
                  </a:lnTo>
                  <a:lnTo>
                    <a:pt x="12187" y="8567"/>
                  </a:lnTo>
                  <a:lnTo>
                    <a:pt x="11998" y="7506"/>
                  </a:lnTo>
                  <a:lnTo>
                    <a:pt x="11808" y="6445"/>
                  </a:lnTo>
                  <a:lnTo>
                    <a:pt x="11353" y="4341"/>
                  </a:lnTo>
                  <a:lnTo>
                    <a:pt x="10918" y="2237"/>
                  </a:lnTo>
                  <a:lnTo>
                    <a:pt x="10918" y="2237"/>
                  </a:lnTo>
                  <a:lnTo>
                    <a:pt x="10899" y="2180"/>
                  </a:lnTo>
                  <a:lnTo>
                    <a:pt x="10861" y="2142"/>
                  </a:lnTo>
                  <a:lnTo>
                    <a:pt x="10804" y="2104"/>
                  </a:lnTo>
                  <a:lnTo>
                    <a:pt x="10766" y="2104"/>
                  </a:lnTo>
                  <a:lnTo>
                    <a:pt x="10766" y="2104"/>
                  </a:lnTo>
                  <a:lnTo>
                    <a:pt x="10690" y="2123"/>
                  </a:lnTo>
                  <a:lnTo>
                    <a:pt x="10614" y="2161"/>
                  </a:lnTo>
                  <a:lnTo>
                    <a:pt x="10576" y="2237"/>
                  </a:lnTo>
                  <a:lnTo>
                    <a:pt x="10557" y="2275"/>
                  </a:lnTo>
                  <a:lnTo>
                    <a:pt x="10576" y="2332"/>
                  </a:lnTo>
                  <a:lnTo>
                    <a:pt x="10576" y="2332"/>
                  </a:lnTo>
                  <a:lnTo>
                    <a:pt x="11335" y="5990"/>
                  </a:lnTo>
                  <a:lnTo>
                    <a:pt x="11505" y="6899"/>
                  </a:lnTo>
                  <a:lnTo>
                    <a:pt x="11676" y="7828"/>
                  </a:lnTo>
                  <a:lnTo>
                    <a:pt x="11827" y="8757"/>
                  </a:lnTo>
                  <a:lnTo>
                    <a:pt x="11960" y="9667"/>
                  </a:lnTo>
                  <a:lnTo>
                    <a:pt x="11960" y="9667"/>
                  </a:lnTo>
                  <a:lnTo>
                    <a:pt x="12074" y="10520"/>
                  </a:lnTo>
                  <a:lnTo>
                    <a:pt x="12131" y="11372"/>
                  </a:lnTo>
                  <a:lnTo>
                    <a:pt x="12168" y="12225"/>
                  </a:lnTo>
                  <a:lnTo>
                    <a:pt x="12187" y="13078"/>
                  </a:lnTo>
                  <a:lnTo>
                    <a:pt x="12187" y="13078"/>
                  </a:lnTo>
                  <a:lnTo>
                    <a:pt x="12187" y="13761"/>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1088" y="15030"/>
                  </a:lnTo>
                  <a:lnTo>
                    <a:pt x="10614" y="15182"/>
                  </a:lnTo>
                  <a:lnTo>
                    <a:pt x="10122" y="15334"/>
                  </a:lnTo>
                  <a:lnTo>
                    <a:pt x="9629" y="15447"/>
                  </a:lnTo>
                  <a:lnTo>
                    <a:pt x="9136" y="15561"/>
                  </a:lnTo>
                  <a:lnTo>
                    <a:pt x="9136" y="15561"/>
                  </a:lnTo>
                  <a:lnTo>
                    <a:pt x="8662" y="15637"/>
                  </a:lnTo>
                  <a:lnTo>
                    <a:pt x="8169" y="15694"/>
                  </a:lnTo>
                  <a:lnTo>
                    <a:pt x="7677" y="15732"/>
                  </a:lnTo>
                  <a:lnTo>
                    <a:pt x="7184" y="15751"/>
                  </a:lnTo>
                  <a:lnTo>
                    <a:pt x="7184" y="15751"/>
                  </a:lnTo>
                  <a:lnTo>
                    <a:pt x="7165"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136" y="13685"/>
                  </a:lnTo>
                  <a:lnTo>
                    <a:pt x="9344" y="13685"/>
                  </a:lnTo>
                  <a:lnTo>
                    <a:pt x="9553" y="13666"/>
                  </a:lnTo>
                  <a:lnTo>
                    <a:pt x="9761" y="13609"/>
                  </a:lnTo>
                  <a:lnTo>
                    <a:pt x="9989" y="13571"/>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951" y="13211"/>
                  </a:lnTo>
                  <a:lnTo>
                    <a:pt x="9894" y="13211"/>
                  </a:lnTo>
                  <a:lnTo>
                    <a:pt x="9894" y="13211"/>
                  </a:lnTo>
                  <a:lnTo>
                    <a:pt x="9686" y="13268"/>
                  </a:lnTo>
                  <a:lnTo>
                    <a:pt x="9496" y="13306"/>
                  </a:lnTo>
                  <a:lnTo>
                    <a:pt x="9307" y="13325"/>
                  </a:lnTo>
                  <a:lnTo>
                    <a:pt x="911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52" y="11031"/>
                  </a:lnTo>
                  <a:lnTo>
                    <a:pt x="4815" y="11012"/>
                  </a:lnTo>
                  <a:lnTo>
                    <a:pt x="4758" y="11012"/>
                  </a:lnTo>
                  <a:lnTo>
                    <a:pt x="4758" y="11012"/>
                  </a:lnTo>
                  <a:lnTo>
                    <a:pt x="4701" y="11012"/>
                  </a:lnTo>
                  <a:lnTo>
                    <a:pt x="4663" y="11050"/>
                  </a:lnTo>
                  <a:lnTo>
                    <a:pt x="4663" y="11050"/>
                  </a:lnTo>
                  <a:lnTo>
                    <a:pt x="4454" y="10538"/>
                  </a:lnTo>
                  <a:lnTo>
                    <a:pt x="4227" y="10027"/>
                  </a:lnTo>
                  <a:lnTo>
                    <a:pt x="3753" y="9022"/>
                  </a:lnTo>
                  <a:lnTo>
                    <a:pt x="3241" y="8018"/>
                  </a:lnTo>
                  <a:lnTo>
                    <a:pt x="2711" y="7032"/>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681" y="10216"/>
                  </a:lnTo>
                  <a:lnTo>
                    <a:pt x="8719"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824" y="6634"/>
                  </a:lnTo>
                  <a:lnTo>
                    <a:pt x="2768" y="6596"/>
                  </a:lnTo>
                  <a:lnTo>
                    <a:pt x="2692" y="6596"/>
                  </a:lnTo>
                  <a:lnTo>
                    <a:pt x="2692" y="6596"/>
                  </a:lnTo>
                  <a:lnTo>
                    <a:pt x="2654" y="6596"/>
                  </a:lnTo>
                  <a:lnTo>
                    <a:pt x="2597" y="6615"/>
                  </a:lnTo>
                  <a:lnTo>
                    <a:pt x="2559" y="6653"/>
                  </a:lnTo>
                  <a:lnTo>
                    <a:pt x="2540" y="6691"/>
                  </a:lnTo>
                  <a:lnTo>
                    <a:pt x="2540" y="6691"/>
                  </a:lnTo>
                  <a:lnTo>
                    <a:pt x="1858" y="5364"/>
                  </a:lnTo>
                  <a:lnTo>
                    <a:pt x="1858" y="5364"/>
                  </a:lnTo>
                  <a:lnTo>
                    <a:pt x="2275" y="5345"/>
                  </a:lnTo>
                  <a:lnTo>
                    <a:pt x="2711" y="5307"/>
                  </a:lnTo>
                  <a:lnTo>
                    <a:pt x="3147" y="5269"/>
                  </a:lnTo>
                  <a:lnTo>
                    <a:pt x="3583" y="5213"/>
                  </a:lnTo>
                  <a:lnTo>
                    <a:pt x="4435" y="5061"/>
                  </a:lnTo>
                  <a:lnTo>
                    <a:pt x="5269" y="4871"/>
                  </a:lnTo>
                  <a:lnTo>
                    <a:pt x="5269" y="4871"/>
                  </a:lnTo>
                  <a:lnTo>
                    <a:pt x="5326" y="4909"/>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273" y="6748"/>
                  </a:lnTo>
                  <a:lnTo>
                    <a:pt x="10273" y="6748"/>
                  </a:lnTo>
                  <a:lnTo>
                    <a:pt x="10273" y="6748"/>
                  </a:lnTo>
                  <a:lnTo>
                    <a:pt x="10349" y="6729"/>
                  </a:lnTo>
                  <a:lnTo>
                    <a:pt x="10406" y="6691"/>
                  </a:lnTo>
                  <a:lnTo>
                    <a:pt x="10425" y="6634"/>
                  </a:lnTo>
                  <a:lnTo>
                    <a:pt x="10444" y="6577"/>
                  </a:lnTo>
                  <a:lnTo>
                    <a:pt x="10425" y="6501"/>
                  </a:lnTo>
                  <a:lnTo>
                    <a:pt x="10406" y="6445"/>
                  </a:lnTo>
                  <a:lnTo>
                    <a:pt x="10349" y="6407"/>
                  </a:lnTo>
                  <a:lnTo>
                    <a:pt x="10273" y="6388"/>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5705" y="4758"/>
                  </a:lnTo>
                  <a:lnTo>
                    <a:pt x="6122" y="4625"/>
                  </a:lnTo>
                  <a:lnTo>
                    <a:pt x="6539" y="4492"/>
                  </a:lnTo>
                  <a:lnTo>
                    <a:pt x="6937" y="4341"/>
                  </a:lnTo>
                  <a:lnTo>
                    <a:pt x="7354" y="4170"/>
                  </a:lnTo>
                  <a:lnTo>
                    <a:pt x="8150" y="3829"/>
                  </a:lnTo>
                  <a:lnTo>
                    <a:pt x="8927" y="3431"/>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57" y="1687"/>
                  </a:lnTo>
                  <a:lnTo>
                    <a:pt x="10520" y="1611"/>
                  </a:lnTo>
                  <a:lnTo>
                    <a:pt x="10482" y="1555"/>
                  </a:lnTo>
                  <a:lnTo>
                    <a:pt x="10425" y="1517"/>
                  </a:lnTo>
                  <a:lnTo>
                    <a:pt x="10349" y="1517"/>
                  </a:lnTo>
                  <a:lnTo>
                    <a:pt x="10349" y="1517"/>
                  </a:lnTo>
                  <a:lnTo>
                    <a:pt x="10292" y="1517"/>
                  </a:lnTo>
                  <a:lnTo>
                    <a:pt x="10235" y="1555"/>
                  </a:lnTo>
                  <a:lnTo>
                    <a:pt x="10197" y="1611"/>
                  </a:lnTo>
                  <a:lnTo>
                    <a:pt x="10197" y="1687"/>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904" y="3545"/>
                  </a:lnTo>
                  <a:lnTo>
                    <a:pt x="7278" y="3829"/>
                  </a:lnTo>
                  <a:lnTo>
                    <a:pt x="6634" y="4075"/>
                  </a:lnTo>
                  <a:lnTo>
                    <a:pt x="5971" y="4284"/>
                  </a:lnTo>
                  <a:lnTo>
                    <a:pt x="5326" y="4492"/>
                  </a:lnTo>
                  <a:lnTo>
                    <a:pt x="5326" y="4492"/>
                  </a:lnTo>
                  <a:lnTo>
                    <a:pt x="4644" y="4663"/>
                  </a:lnTo>
                  <a:lnTo>
                    <a:pt x="3962" y="4796"/>
                  </a:lnTo>
                  <a:lnTo>
                    <a:pt x="3279" y="4890"/>
                  </a:lnTo>
                  <a:lnTo>
                    <a:pt x="2597" y="4966"/>
                  </a:lnTo>
                  <a:lnTo>
                    <a:pt x="2597" y="4966"/>
                  </a:lnTo>
                  <a:lnTo>
                    <a:pt x="1972" y="5004"/>
                  </a:lnTo>
                  <a:lnTo>
                    <a:pt x="1365" y="5023"/>
                  </a:lnTo>
                  <a:lnTo>
                    <a:pt x="1365" y="5023"/>
                  </a:lnTo>
                  <a:lnTo>
                    <a:pt x="1346" y="5023"/>
                  </a:lnTo>
                  <a:lnTo>
                    <a:pt x="1346" y="5023"/>
                  </a:lnTo>
                  <a:lnTo>
                    <a:pt x="1232" y="5004"/>
                  </a:lnTo>
                  <a:lnTo>
                    <a:pt x="1138" y="4947"/>
                  </a:lnTo>
                  <a:lnTo>
                    <a:pt x="1043" y="4852"/>
                  </a:lnTo>
                  <a:lnTo>
                    <a:pt x="967" y="4758"/>
                  </a:lnTo>
                  <a:lnTo>
                    <a:pt x="891" y="4625"/>
                  </a:lnTo>
                  <a:lnTo>
                    <a:pt x="815" y="4492"/>
                  </a:lnTo>
                  <a:lnTo>
                    <a:pt x="702" y="4208"/>
                  </a:lnTo>
                  <a:lnTo>
                    <a:pt x="702" y="4208"/>
                  </a:lnTo>
                  <a:lnTo>
                    <a:pt x="1043" y="4208"/>
                  </a:lnTo>
                  <a:lnTo>
                    <a:pt x="1043" y="4208"/>
                  </a:lnTo>
                  <a:lnTo>
                    <a:pt x="1119" y="4208"/>
                  </a:lnTo>
                  <a:lnTo>
                    <a:pt x="1119" y="4208"/>
                  </a:lnTo>
                  <a:lnTo>
                    <a:pt x="1175" y="4208"/>
                  </a:lnTo>
                  <a:lnTo>
                    <a:pt x="1175" y="4208"/>
                  </a:lnTo>
                  <a:lnTo>
                    <a:pt x="1289" y="4208"/>
                  </a:lnTo>
                  <a:lnTo>
                    <a:pt x="1289" y="4208"/>
                  </a:lnTo>
                  <a:lnTo>
                    <a:pt x="1592" y="4227"/>
                  </a:lnTo>
                  <a:lnTo>
                    <a:pt x="1592" y="4227"/>
                  </a:lnTo>
                  <a:lnTo>
                    <a:pt x="1990" y="4208"/>
                  </a:lnTo>
                  <a:lnTo>
                    <a:pt x="2389" y="4189"/>
                  </a:lnTo>
                  <a:lnTo>
                    <a:pt x="3185" y="4132"/>
                  </a:lnTo>
                  <a:lnTo>
                    <a:pt x="3981" y="4018"/>
                  </a:lnTo>
                  <a:lnTo>
                    <a:pt x="4758" y="3867"/>
                  </a:lnTo>
                  <a:lnTo>
                    <a:pt x="4758" y="3867"/>
                  </a:lnTo>
                  <a:lnTo>
                    <a:pt x="5156" y="3772"/>
                  </a:lnTo>
                  <a:lnTo>
                    <a:pt x="5535" y="3677"/>
                  </a:lnTo>
                  <a:lnTo>
                    <a:pt x="5914" y="3564"/>
                  </a:lnTo>
                  <a:lnTo>
                    <a:pt x="6293" y="3450"/>
                  </a:lnTo>
                  <a:lnTo>
                    <a:pt x="7051" y="3185"/>
                  </a:lnTo>
                  <a:lnTo>
                    <a:pt x="7790" y="2881"/>
                  </a:lnTo>
                  <a:lnTo>
                    <a:pt x="7790" y="2881"/>
                  </a:lnTo>
                  <a:lnTo>
                    <a:pt x="8454" y="2578"/>
                  </a:lnTo>
                  <a:lnTo>
                    <a:pt x="8795" y="2407"/>
                  </a:lnTo>
                  <a:lnTo>
                    <a:pt x="9136" y="2218"/>
                  </a:lnTo>
                  <a:lnTo>
                    <a:pt x="9477" y="2009"/>
                  </a:lnTo>
                  <a:lnTo>
                    <a:pt x="9780" y="1782"/>
                  </a:lnTo>
                  <a:lnTo>
                    <a:pt x="10046" y="1517"/>
                  </a:lnTo>
                  <a:lnTo>
                    <a:pt x="10178" y="1384"/>
                  </a:lnTo>
                  <a:lnTo>
                    <a:pt x="10273" y="1251"/>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lnTo>
                    <a:pt x="8984"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6637373" y="5299627"/>
            <a:ext cx="779428" cy="582667"/>
            <a:chOff x="-522075" y="3957700"/>
            <a:chExt cx="429800" cy="321300"/>
          </a:xfrm>
        </p:grpSpPr>
        <p:sp>
          <p:nvSpPr>
            <p:cNvPr id="38" name="Google Shape;38;p2"/>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 name="Google Shape;50;p2"/>
          <p:cNvGrpSpPr/>
          <p:nvPr/>
        </p:nvGrpSpPr>
        <p:grpSpPr>
          <a:xfrm>
            <a:off x="9882297" y="5487196"/>
            <a:ext cx="735633" cy="645368"/>
            <a:chOff x="734050" y="4906100"/>
            <a:chExt cx="405650" cy="355875"/>
          </a:xfrm>
        </p:grpSpPr>
        <p:sp>
          <p:nvSpPr>
            <p:cNvPr id="51" name="Google Shape;51;p2"/>
            <p:cNvSpPr/>
            <p:nvPr/>
          </p:nvSpPr>
          <p:spPr>
            <a:xfrm>
              <a:off x="763450" y="4906100"/>
              <a:ext cx="337375" cy="227475"/>
            </a:xfrm>
            <a:custGeom>
              <a:avLst/>
              <a:gdLst/>
              <a:ahLst/>
              <a:cxnLst/>
              <a:rect l="l" t="t" r="r" b="b"/>
              <a:pathLst>
                <a:path w="13495" h="9099" extrusionOk="0">
                  <a:moveTo>
                    <a:pt x="6918" y="0"/>
                  </a:moveTo>
                  <a:lnTo>
                    <a:pt x="6747" y="19"/>
                  </a:lnTo>
                  <a:lnTo>
                    <a:pt x="6539" y="57"/>
                  </a:lnTo>
                  <a:lnTo>
                    <a:pt x="6349" y="114"/>
                  </a:lnTo>
                  <a:lnTo>
                    <a:pt x="6160" y="190"/>
                  </a:lnTo>
                  <a:lnTo>
                    <a:pt x="5781" y="379"/>
                  </a:lnTo>
                  <a:lnTo>
                    <a:pt x="5421" y="531"/>
                  </a:lnTo>
                  <a:lnTo>
                    <a:pt x="4928" y="759"/>
                  </a:lnTo>
                  <a:lnTo>
                    <a:pt x="4435" y="1005"/>
                  </a:lnTo>
                  <a:lnTo>
                    <a:pt x="3961" y="1251"/>
                  </a:lnTo>
                  <a:lnTo>
                    <a:pt x="3487" y="1517"/>
                  </a:lnTo>
                  <a:lnTo>
                    <a:pt x="3014" y="1820"/>
                  </a:lnTo>
                  <a:lnTo>
                    <a:pt x="2559" y="2123"/>
                  </a:lnTo>
                  <a:lnTo>
                    <a:pt x="2104" y="2426"/>
                  </a:lnTo>
                  <a:lnTo>
                    <a:pt x="1668" y="2768"/>
                  </a:lnTo>
                  <a:lnTo>
                    <a:pt x="1251" y="3109"/>
                  </a:lnTo>
                  <a:lnTo>
                    <a:pt x="834" y="3469"/>
                  </a:lnTo>
                  <a:lnTo>
                    <a:pt x="436" y="3848"/>
                  </a:lnTo>
                  <a:lnTo>
                    <a:pt x="38" y="4227"/>
                  </a:lnTo>
                  <a:lnTo>
                    <a:pt x="0" y="4284"/>
                  </a:lnTo>
                  <a:lnTo>
                    <a:pt x="0" y="4322"/>
                  </a:lnTo>
                  <a:lnTo>
                    <a:pt x="0" y="4379"/>
                  </a:lnTo>
                  <a:lnTo>
                    <a:pt x="19" y="4417"/>
                  </a:lnTo>
                  <a:lnTo>
                    <a:pt x="38" y="4454"/>
                  </a:lnTo>
                  <a:lnTo>
                    <a:pt x="76" y="4492"/>
                  </a:lnTo>
                  <a:lnTo>
                    <a:pt x="114" y="4511"/>
                  </a:lnTo>
                  <a:lnTo>
                    <a:pt x="227" y="4511"/>
                  </a:lnTo>
                  <a:lnTo>
                    <a:pt x="265" y="4473"/>
                  </a:lnTo>
                  <a:lnTo>
                    <a:pt x="910" y="3867"/>
                  </a:lnTo>
                  <a:lnTo>
                    <a:pt x="1573" y="3298"/>
                  </a:lnTo>
                  <a:lnTo>
                    <a:pt x="2255" y="2749"/>
                  </a:lnTo>
                  <a:lnTo>
                    <a:pt x="2976" y="2256"/>
                  </a:lnTo>
                  <a:lnTo>
                    <a:pt x="3696" y="1782"/>
                  </a:lnTo>
                  <a:lnTo>
                    <a:pt x="4473" y="1365"/>
                  </a:lnTo>
                  <a:lnTo>
                    <a:pt x="5250" y="986"/>
                  </a:lnTo>
                  <a:lnTo>
                    <a:pt x="6046" y="626"/>
                  </a:lnTo>
                  <a:lnTo>
                    <a:pt x="6293" y="550"/>
                  </a:lnTo>
                  <a:lnTo>
                    <a:pt x="6501" y="493"/>
                  </a:lnTo>
                  <a:lnTo>
                    <a:pt x="6710" y="455"/>
                  </a:lnTo>
                  <a:lnTo>
                    <a:pt x="6918" y="436"/>
                  </a:lnTo>
                  <a:lnTo>
                    <a:pt x="7202" y="455"/>
                  </a:lnTo>
                  <a:lnTo>
                    <a:pt x="7468" y="531"/>
                  </a:lnTo>
                  <a:lnTo>
                    <a:pt x="7752" y="645"/>
                  </a:lnTo>
                  <a:lnTo>
                    <a:pt x="8055" y="796"/>
                  </a:lnTo>
                  <a:lnTo>
                    <a:pt x="8756" y="1251"/>
                  </a:lnTo>
                  <a:lnTo>
                    <a:pt x="9439" y="1725"/>
                  </a:lnTo>
                  <a:lnTo>
                    <a:pt x="9837" y="2009"/>
                  </a:lnTo>
                  <a:lnTo>
                    <a:pt x="10216" y="2313"/>
                  </a:lnTo>
                  <a:lnTo>
                    <a:pt x="10595" y="2616"/>
                  </a:lnTo>
                  <a:lnTo>
                    <a:pt x="10955" y="2938"/>
                  </a:lnTo>
                  <a:lnTo>
                    <a:pt x="11656" y="3583"/>
                  </a:lnTo>
                  <a:lnTo>
                    <a:pt x="12339" y="4265"/>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1600" y="6350"/>
                  </a:lnTo>
                  <a:lnTo>
                    <a:pt x="10803" y="6824"/>
                  </a:lnTo>
                  <a:lnTo>
                    <a:pt x="9913" y="7335"/>
                  </a:lnTo>
                  <a:lnTo>
                    <a:pt x="9003" y="7847"/>
                  </a:lnTo>
                  <a:lnTo>
                    <a:pt x="8529" y="8075"/>
                  </a:lnTo>
                  <a:lnTo>
                    <a:pt x="8074" y="8321"/>
                  </a:lnTo>
                  <a:lnTo>
                    <a:pt x="7600" y="8529"/>
                  </a:lnTo>
                  <a:lnTo>
                    <a:pt x="7127" y="8719"/>
                  </a:lnTo>
                  <a:lnTo>
                    <a:pt x="6937" y="8776"/>
                  </a:lnTo>
                  <a:lnTo>
                    <a:pt x="6766" y="8795"/>
                  </a:lnTo>
                  <a:lnTo>
                    <a:pt x="6558" y="8776"/>
                  </a:lnTo>
                  <a:lnTo>
                    <a:pt x="6349" y="8719"/>
                  </a:lnTo>
                  <a:lnTo>
                    <a:pt x="6141" y="8624"/>
                  </a:lnTo>
                  <a:lnTo>
                    <a:pt x="5932" y="8529"/>
                  </a:lnTo>
                  <a:lnTo>
                    <a:pt x="5534" y="8302"/>
                  </a:lnTo>
                  <a:lnTo>
                    <a:pt x="5155" y="8075"/>
                  </a:lnTo>
                  <a:lnTo>
                    <a:pt x="4416" y="7620"/>
                  </a:lnTo>
                  <a:lnTo>
                    <a:pt x="3658" y="7127"/>
                  </a:lnTo>
                  <a:lnTo>
                    <a:pt x="3241" y="6824"/>
                  </a:lnTo>
                  <a:lnTo>
                    <a:pt x="2824" y="6520"/>
                  </a:lnTo>
                  <a:lnTo>
                    <a:pt x="2028" y="5895"/>
                  </a:lnTo>
                  <a:lnTo>
                    <a:pt x="1232" y="5232"/>
                  </a:lnTo>
                  <a:lnTo>
                    <a:pt x="474" y="4549"/>
                  </a:lnTo>
                  <a:lnTo>
                    <a:pt x="417" y="4511"/>
                  </a:lnTo>
                  <a:lnTo>
                    <a:pt x="360" y="4492"/>
                  </a:lnTo>
                  <a:lnTo>
                    <a:pt x="322" y="4511"/>
                  </a:lnTo>
                  <a:lnTo>
                    <a:pt x="265" y="4530"/>
                  </a:lnTo>
                  <a:lnTo>
                    <a:pt x="227" y="4549"/>
                  </a:lnTo>
                  <a:lnTo>
                    <a:pt x="209" y="4587"/>
                  </a:lnTo>
                  <a:lnTo>
                    <a:pt x="190" y="4644"/>
                  </a:lnTo>
                  <a:lnTo>
                    <a:pt x="190" y="4682"/>
                  </a:lnTo>
                  <a:lnTo>
                    <a:pt x="209" y="4739"/>
                  </a:lnTo>
                  <a:lnTo>
                    <a:pt x="246" y="4777"/>
                  </a:lnTo>
                  <a:lnTo>
                    <a:pt x="1080" y="5535"/>
                  </a:lnTo>
                  <a:lnTo>
                    <a:pt x="1933" y="6236"/>
                  </a:lnTo>
                  <a:lnTo>
                    <a:pt x="2824" y="6918"/>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994" y="9079"/>
                  </a:lnTo>
                  <a:lnTo>
                    <a:pt x="7202" y="9041"/>
                  </a:lnTo>
                  <a:lnTo>
                    <a:pt x="7449" y="8965"/>
                  </a:lnTo>
                  <a:lnTo>
                    <a:pt x="7676" y="8871"/>
                  </a:lnTo>
                  <a:lnTo>
                    <a:pt x="7923" y="8757"/>
                  </a:lnTo>
                  <a:lnTo>
                    <a:pt x="8150" y="8643"/>
                  </a:lnTo>
                  <a:lnTo>
                    <a:pt x="8624" y="8397"/>
                  </a:lnTo>
                  <a:lnTo>
                    <a:pt x="9060" y="8150"/>
                  </a:lnTo>
                  <a:lnTo>
                    <a:pt x="10159" y="7563"/>
                  </a:lnTo>
                  <a:lnTo>
                    <a:pt x="11239" y="6956"/>
                  </a:lnTo>
                  <a:lnTo>
                    <a:pt x="12263" y="6369"/>
                  </a:lnTo>
                  <a:lnTo>
                    <a:pt x="12775" y="6047"/>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211" y="4701"/>
                  </a:lnTo>
                  <a:lnTo>
                    <a:pt x="13059" y="4511"/>
                  </a:lnTo>
                  <a:lnTo>
                    <a:pt x="12888" y="4322"/>
                  </a:lnTo>
                  <a:lnTo>
                    <a:pt x="12718" y="4132"/>
                  </a:lnTo>
                  <a:lnTo>
                    <a:pt x="11998" y="3450"/>
                  </a:lnTo>
                  <a:lnTo>
                    <a:pt x="11581" y="3052"/>
                  </a:lnTo>
                  <a:lnTo>
                    <a:pt x="11164" y="2692"/>
                  </a:lnTo>
                  <a:lnTo>
                    <a:pt x="10747" y="2332"/>
                  </a:lnTo>
                  <a:lnTo>
                    <a:pt x="10311" y="1972"/>
                  </a:lnTo>
                  <a:lnTo>
                    <a:pt x="9913" y="1668"/>
                  </a:lnTo>
                  <a:lnTo>
                    <a:pt x="9515" y="1365"/>
                  </a:lnTo>
                  <a:lnTo>
                    <a:pt x="8681" y="815"/>
                  </a:lnTo>
                  <a:lnTo>
                    <a:pt x="8283" y="531"/>
                  </a:lnTo>
                  <a:lnTo>
                    <a:pt x="8074" y="398"/>
                  </a:lnTo>
                  <a:lnTo>
                    <a:pt x="7866" y="285"/>
                  </a:lnTo>
                  <a:lnTo>
                    <a:pt x="7638" y="171"/>
                  </a:lnTo>
                  <a:lnTo>
                    <a:pt x="7411" y="76"/>
                  </a:lnTo>
                  <a:lnTo>
                    <a:pt x="7183" y="19"/>
                  </a:lnTo>
                  <a:lnTo>
                    <a:pt x="6937"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63450" y="4906100"/>
              <a:ext cx="337375" cy="227475"/>
            </a:xfrm>
            <a:custGeom>
              <a:avLst/>
              <a:gdLst/>
              <a:ahLst/>
              <a:cxnLst/>
              <a:rect l="l" t="t" r="r" b="b"/>
              <a:pathLst>
                <a:path w="13495" h="9099" fill="none" extrusionOk="0">
                  <a:moveTo>
                    <a:pt x="6937" y="0"/>
                  </a:moveTo>
                  <a:lnTo>
                    <a:pt x="6937" y="0"/>
                  </a:lnTo>
                  <a:lnTo>
                    <a:pt x="6918" y="0"/>
                  </a:lnTo>
                  <a:lnTo>
                    <a:pt x="6918" y="0"/>
                  </a:lnTo>
                  <a:lnTo>
                    <a:pt x="6747" y="19"/>
                  </a:lnTo>
                  <a:lnTo>
                    <a:pt x="6539" y="57"/>
                  </a:lnTo>
                  <a:lnTo>
                    <a:pt x="6349" y="114"/>
                  </a:lnTo>
                  <a:lnTo>
                    <a:pt x="6160" y="190"/>
                  </a:lnTo>
                  <a:lnTo>
                    <a:pt x="5781" y="379"/>
                  </a:lnTo>
                  <a:lnTo>
                    <a:pt x="5421" y="531"/>
                  </a:lnTo>
                  <a:lnTo>
                    <a:pt x="5421" y="531"/>
                  </a:lnTo>
                  <a:lnTo>
                    <a:pt x="4928" y="759"/>
                  </a:lnTo>
                  <a:lnTo>
                    <a:pt x="4435" y="1005"/>
                  </a:lnTo>
                  <a:lnTo>
                    <a:pt x="3961" y="1251"/>
                  </a:lnTo>
                  <a:lnTo>
                    <a:pt x="3487" y="1517"/>
                  </a:lnTo>
                  <a:lnTo>
                    <a:pt x="3487" y="1517"/>
                  </a:lnTo>
                  <a:lnTo>
                    <a:pt x="3014" y="1820"/>
                  </a:lnTo>
                  <a:lnTo>
                    <a:pt x="2559" y="2123"/>
                  </a:lnTo>
                  <a:lnTo>
                    <a:pt x="2104" y="2426"/>
                  </a:lnTo>
                  <a:lnTo>
                    <a:pt x="1668" y="2768"/>
                  </a:lnTo>
                  <a:lnTo>
                    <a:pt x="1251" y="3109"/>
                  </a:lnTo>
                  <a:lnTo>
                    <a:pt x="834" y="3469"/>
                  </a:lnTo>
                  <a:lnTo>
                    <a:pt x="436" y="3848"/>
                  </a:lnTo>
                  <a:lnTo>
                    <a:pt x="38" y="4227"/>
                  </a:lnTo>
                  <a:lnTo>
                    <a:pt x="38" y="4227"/>
                  </a:lnTo>
                  <a:lnTo>
                    <a:pt x="0" y="4284"/>
                  </a:lnTo>
                  <a:lnTo>
                    <a:pt x="0" y="4322"/>
                  </a:lnTo>
                  <a:lnTo>
                    <a:pt x="0" y="4379"/>
                  </a:lnTo>
                  <a:lnTo>
                    <a:pt x="19" y="4417"/>
                  </a:lnTo>
                  <a:lnTo>
                    <a:pt x="38" y="4454"/>
                  </a:lnTo>
                  <a:lnTo>
                    <a:pt x="76" y="4492"/>
                  </a:lnTo>
                  <a:lnTo>
                    <a:pt x="114" y="4511"/>
                  </a:lnTo>
                  <a:lnTo>
                    <a:pt x="171" y="4511"/>
                  </a:lnTo>
                  <a:lnTo>
                    <a:pt x="171" y="4511"/>
                  </a:lnTo>
                  <a:lnTo>
                    <a:pt x="227" y="4511"/>
                  </a:lnTo>
                  <a:lnTo>
                    <a:pt x="265" y="4473"/>
                  </a:lnTo>
                  <a:lnTo>
                    <a:pt x="265" y="4473"/>
                  </a:lnTo>
                  <a:lnTo>
                    <a:pt x="910" y="3867"/>
                  </a:lnTo>
                  <a:lnTo>
                    <a:pt x="1573" y="3298"/>
                  </a:lnTo>
                  <a:lnTo>
                    <a:pt x="2255" y="2749"/>
                  </a:lnTo>
                  <a:lnTo>
                    <a:pt x="2976" y="2256"/>
                  </a:lnTo>
                  <a:lnTo>
                    <a:pt x="3696" y="1782"/>
                  </a:lnTo>
                  <a:lnTo>
                    <a:pt x="4473" y="1365"/>
                  </a:lnTo>
                  <a:lnTo>
                    <a:pt x="5250" y="986"/>
                  </a:lnTo>
                  <a:lnTo>
                    <a:pt x="6046" y="626"/>
                  </a:lnTo>
                  <a:lnTo>
                    <a:pt x="6046" y="626"/>
                  </a:lnTo>
                  <a:lnTo>
                    <a:pt x="6293" y="550"/>
                  </a:lnTo>
                  <a:lnTo>
                    <a:pt x="6501" y="493"/>
                  </a:lnTo>
                  <a:lnTo>
                    <a:pt x="6710" y="455"/>
                  </a:lnTo>
                  <a:lnTo>
                    <a:pt x="6918" y="436"/>
                  </a:lnTo>
                  <a:lnTo>
                    <a:pt x="6918" y="436"/>
                  </a:lnTo>
                  <a:lnTo>
                    <a:pt x="7202" y="455"/>
                  </a:lnTo>
                  <a:lnTo>
                    <a:pt x="7468" y="531"/>
                  </a:lnTo>
                  <a:lnTo>
                    <a:pt x="7752" y="645"/>
                  </a:lnTo>
                  <a:lnTo>
                    <a:pt x="8055" y="796"/>
                  </a:lnTo>
                  <a:lnTo>
                    <a:pt x="8055" y="796"/>
                  </a:lnTo>
                  <a:lnTo>
                    <a:pt x="8756" y="1251"/>
                  </a:lnTo>
                  <a:lnTo>
                    <a:pt x="9439" y="1725"/>
                  </a:lnTo>
                  <a:lnTo>
                    <a:pt x="9439" y="1725"/>
                  </a:lnTo>
                  <a:lnTo>
                    <a:pt x="9837" y="2009"/>
                  </a:lnTo>
                  <a:lnTo>
                    <a:pt x="10216" y="2313"/>
                  </a:lnTo>
                  <a:lnTo>
                    <a:pt x="10595" y="2616"/>
                  </a:lnTo>
                  <a:lnTo>
                    <a:pt x="10955" y="2938"/>
                  </a:lnTo>
                  <a:lnTo>
                    <a:pt x="11656" y="3583"/>
                  </a:lnTo>
                  <a:lnTo>
                    <a:pt x="12339" y="4265"/>
                  </a:lnTo>
                  <a:lnTo>
                    <a:pt x="12339" y="4265"/>
                  </a:lnTo>
                  <a:lnTo>
                    <a:pt x="12907" y="4890"/>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2396" y="5876"/>
                  </a:lnTo>
                  <a:lnTo>
                    <a:pt x="11600" y="6350"/>
                  </a:lnTo>
                  <a:lnTo>
                    <a:pt x="10803" y="6824"/>
                  </a:lnTo>
                  <a:lnTo>
                    <a:pt x="10803" y="6824"/>
                  </a:lnTo>
                  <a:lnTo>
                    <a:pt x="9913" y="7335"/>
                  </a:lnTo>
                  <a:lnTo>
                    <a:pt x="9003" y="7847"/>
                  </a:lnTo>
                  <a:lnTo>
                    <a:pt x="8529" y="8075"/>
                  </a:lnTo>
                  <a:lnTo>
                    <a:pt x="8074" y="8321"/>
                  </a:lnTo>
                  <a:lnTo>
                    <a:pt x="7600" y="8529"/>
                  </a:lnTo>
                  <a:lnTo>
                    <a:pt x="7127" y="8719"/>
                  </a:lnTo>
                  <a:lnTo>
                    <a:pt x="7127" y="8719"/>
                  </a:lnTo>
                  <a:lnTo>
                    <a:pt x="6937" y="8776"/>
                  </a:lnTo>
                  <a:lnTo>
                    <a:pt x="6766" y="8795"/>
                  </a:lnTo>
                  <a:lnTo>
                    <a:pt x="6766" y="8795"/>
                  </a:lnTo>
                  <a:lnTo>
                    <a:pt x="6558" y="8776"/>
                  </a:lnTo>
                  <a:lnTo>
                    <a:pt x="6349" y="8719"/>
                  </a:lnTo>
                  <a:lnTo>
                    <a:pt x="6141" y="8624"/>
                  </a:lnTo>
                  <a:lnTo>
                    <a:pt x="5932" y="8529"/>
                  </a:lnTo>
                  <a:lnTo>
                    <a:pt x="5534" y="8302"/>
                  </a:lnTo>
                  <a:lnTo>
                    <a:pt x="5155" y="8075"/>
                  </a:lnTo>
                  <a:lnTo>
                    <a:pt x="5155" y="8075"/>
                  </a:lnTo>
                  <a:lnTo>
                    <a:pt x="4416" y="7620"/>
                  </a:lnTo>
                  <a:lnTo>
                    <a:pt x="3658" y="7127"/>
                  </a:lnTo>
                  <a:lnTo>
                    <a:pt x="3658" y="7127"/>
                  </a:lnTo>
                  <a:lnTo>
                    <a:pt x="3241" y="6824"/>
                  </a:lnTo>
                  <a:lnTo>
                    <a:pt x="2824" y="6520"/>
                  </a:lnTo>
                  <a:lnTo>
                    <a:pt x="2028" y="5895"/>
                  </a:lnTo>
                  <a:lnTo>
                    <a:pt x="1232" y="5232"/>
                  </a:lnTo>
                  <a:lnTo>
                    <a:pt x="474" y="4549"/>
                  </a:lnTo>
                  <a:lnTo>
                    <a:pt x="474" y="4549"/>
                  </a:lnTo>
                  <a:lnTo>
                    <a:pt x="417" y="4511"/>
                  </a:lnTo>
                  <a:lnTo>
                    <a:pt x="360" y="4492"/>
                  </a:lnTo>
                  <a:lnTo>
                    <a:pt x="360" y="4492"/>
                  </a:lnTo>
                  <a:lnTo>
                    <a:pt x="322" y="4511"/>
                  </a:lnTo>
                  <a:lnTo>
                    <a:pt x="265" y="4530"/>
                  </a:lnTo>
                  <a:lnTo>
                    <a:pt x="227" y="4549"/>
                  </a:lnTo>
                  <a:lnTo>
                    <a:pt x="209" y="4587"/>
                  </a:lnTo>
                  <a:lnTo>
                    <a:pt x="190" y="4644"/>
                  </a:lnTo>
                  <a:lnTo>
                    <a:pt x="190" y="4682"/>
                  </a:lnTo>
                  <a:lnTo>
                    <a:pt x="209" y="4739"/>
                  </a:lnTo>
                  <a:lnTo>
                    <a:pt x="246" y="4777"/>
                  </a:lnTo>
                  <a:lnTo>
                    <a:pt x="246" y="4777"/>
                  </a:lnTo>
                  <a:lnTo>
                    <a:pt x="1080" y="5535"/>
                  </a:lnTo>
                  <a:lnTo>
                    <a:pt x="1933" y="6236"/>
                  </a:lnTo>
                  <a:lnTo>
                    <a:pt x="2824" y="6918"/>
                  </a:lnTo>
                  <a:lnTo>
                    <a:pt x="3753" y="7582"/>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785" y="9098"/>
                  </a:lnTo>
                  <a:lnTo>
                    <a:pt x="6994" y="9079"/>
                  </a:lnTo>
                  <a:lnTo>
                    <a:pt x="7202" y="9041"/>
                  </a:lnTo>
                  <a:lnTo>
                    <a:pt x="7202" y="9041"/>
                  </a:lnTo>
                  <a:lnTo>
                    <a:pt x="7449" y="8965"/>
                  </a:lnTo>
                  <a:lnTo>
                    <a:pt x="7676" y="8871"/>
                  </a:lnTo>
                  <a:lnTo>
                    <a:pt x="7923" y="8757"/>
                  </a:lnTo>
                  <a:lnTo>
                    <a:pt x="8150" y="8643"/>
                  </a:lnTo>
                  <a:lnTo>
                    <a:pt x="8624" y="8397"/>
                  </a:lnTo>
                  <a:lnTo>
                    <a:pt x="9060" y="8150"/>
                  </a:lnTo>
                  <a:lnTo>
                    <a:pt x="9060" y="8150"/>
                  </a:lnTo>
                  <a:lnTo>
                    <a:pt x="10159" y="7563"/>
                  </a:lnTo>
                  <a:lnTo>
                    <a:pt x="11239" y="6956"/>
                  </a:lnTo>
                  <a:lnTo>
                    <a:pt x="11239" y="6956"/>
                  </a:lnTo>
                  <a:lnTo>
                    <a:pt x="12263" y="6369"/>
                  </a:lnTo>
                  <a:lnTo>
                    <a:pt x="12775" y="6047"/>
                  </a:lnTo>
                  <a:lnTo>
                    <a:pt x="13267" y="5705"/>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343" y="4909"/>
                  </a:lnTo>
                  <a:lnTo>
                    <a:pt x="13211" y="4701"/>
                  </a:lnTo>
                  <a:lnTo>
                    <a:pt x="13059" y="4511"/>
                  </a:lnTo>
                  <a:lnTo>
                    <a:pt x="12888" y="4322"/>
                  </a:lnTo>
                  <a:lnTo>
                    <a:pt x="12718" y="4132"/>
                  </a:lnTo>
                  <a:lnTo>
                    <a:pt x="11998" y="3450"/>
                  </a:lnTo>
                  <a:lnTo>
                    <a:pt x="11998" y="3450"/>
                  </a:lnTo>
                  <a:lnTo>
                    <a:pt x="11581" y="3052"/>
                  </a:lnTo>
                  <a:lnTo>
                    <a:pt x="11164" y="2692"/>
                  </a:lnTo>
                  <a:lnTo>
                    <a:pt x="10747" y="2332"/>
                  </a:lnTo>
                  <a:lnTo>
                    <a:pt x="10311" y="1972"/>
                  </a:lnTo>
                  <a:lnTo>
                    <a:pt x="10311" y="1972"/>
                  </a:lnTo>
                  <a:lnTo>
                    <a:pt x="9913" y="1668"/>
                  </a:lnTo>
                  <a:lnTo>
                    <a:pt x="9515" y="1365"/>
                  </a:lnTo>
                  <a:lnTo>
                    <a:pt x="8681" y="815"/>
                  </a:lnTo>
                  <a:lnTo>
                    <a:pt x="8681" y="815"/>
                  </a:lnTo>
                  <a:lnTo>
                    <a:pt x="8283" y="531"/>
                  </a:lnTo>
                  <a:lnTo>
                    <a:pt x="8074" y="398"/>
                  </a:lnTo>
                  <a:lnTo>
                    <a:pt x="7866" y="285"/>
                  </a:lnTo>
                  <a:lnTo>
                    <a:pt x="7638" y="171"/>
                  </a:lnTo>
                  <a:lnTo>
                    <a:pt x="7411" y="76"/>
                  </a:lnTo>
                  <a:lnTo>
                    <a:pt x="7183" y="19"/>
                  </a:lnTo>
                  <a:lnTo>
                    <a:pt x="6937"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53950" y="5029300"/>
              <a:ext cx="340250" cy="155925"/>
            </a:xfrm>
            <a:custGeom>
              <a:avLst/>
              <a:gdLst/>
              <a:ahLst/>
              <a:cxnLst/>
              <a:rect l="l" t="t" r="r" b="b"/>
              <a:pathLst>
                <a:path w="13610" h="6237" extrusionOk="0">
                  <a:moveTo>
                    <a:pt x="513" y="0"/>
                  </a:moveTo>
                  <a:lnTo>
                    <a:pt x="475" y="19"/>
                  </a:lnTo>
                  <a:lnTo>
                    <a:pt x="437" y="57"/>
                  </a:lnTo>
                  <a:lnTo>
                    <a:pt x="399" y="114"/>
                  </a:lnTo>
                  <a:lnTo>
                    <a:pt x="247" y="512"/>
                  </a:lnTo>
                  <a:lnTo>
                    <a:pt x="172" y="758"/>
                  </a:lnTo>
                  <a:lnTo>
                    <a:pt x="96" y="1024"/>
                  </a:lnTo>
                  <a:lnTo>
                    <a:pt x="20" y="1308"/>
                  </a:lnTo>
                  <a:lnTo>
                    <a:pt x="1" y="1573"/>
                  </a:lnTo>
                  <a:lnTo>
                    <a:pt x="1" y="1687"/>
                  </a:lnTo>
                  <a:lnTo>
                    <a:pt x="1" y="1801"/>
                  </a:lnTo>
                  <a:lnTo>
                    <a:pt x="20" y="1896"/>
                  </a:lnTo>
                  <a:lnTo>
                    <a:pt x="58" y="1971"/>
                  </a:lnTo>
                  <a:lnTo>
                    <a:pt x="134" y="2066"/>
                  </a:lnTo>
                  <a:lnTo>
                    <a:pt x="228" y="2142"/>
                  </a:lnTo>
                  <a:lnTo>
                    <a:pt x="456" y="2313"/>
                  </a:lnTo>
                  <a:lnTo>
                    <a:pt x="702" y="2445"/>
                  </a:lnTo>
                  <a:lnTo>
                    <a:pt x="892" y="2578"/>
                  </a:lnTo>
                  <a:lnTo>
                    <a:pt x="2200" y="3469"/>
                  </a:lnTo>
                  <a:lnTo>
                    <a:pt x="4531" y="5080"/>
                  </a:lnTo>
                  <a:lnTo>
                    <a:pt x="5024" y="5421"/>
                  </a:lnTo>
                  <a:lnTo>
                    <a:pt x="5270" y="5573"/>
                  </a:lnTo>
                  <a:lnTo>
                    <a:pt x="5535" y="5724"/>
                  </a:lnTo>
                  <a:lnTo>
                    <a:pt x="5801" y="5876"/>
                  </a:lnTo>
                  <a:lnTo>
                    <a:pt x="6066" y="5990"/>
                  </a:lnTo>
                  <a:lnTo>
                    <a:pt x="6350" y="6103"/>
                  </a:lnTo>
                  <a:lnTo>
                    <a:pt x="6635" y="6179"/>
                  </a:lnTo>
                  <a:lnTo>
                    <a:pt x="6900" y="6217"/>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591" y="1573"/>
                  </a:lnTo>
                  <a:lnTo>
                    <a:pt x="13553" y="1517"/>
                  </a:lnTo>
                  <a:lnTo>
                    <a:pt x="13496" y="1498"/>
                  </a:lnTo>
                  <a:lnTo>
                    <a:pt x="13420" y="1479"/>
                  </a:lnTo>
                  <a:lnTo>
                    <a:pt x="13363" y="1498"/>
                  </a:lnTo>
                  <a:lnTo>
                    <a:pt x="13325" y="1517"/>
                  </a:lnTo>
                  <a:lnTo>
                    <a:pt x="13287" y="1573"/>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6862" y="5838"/>
                  </a:lnTo>
                  <a:lnTo>
                    <a:pt x="6578" y="5800"/>
                  </a:lnTo>
                  <a:lnTo>
                    <a:pt x="6312" y="5743"/>
                  </a:lnTo>
                  <a:lnTo>
                    <a:pt x="6047" y="5648"/>
                  </a:lnTo>
                  <a:lnTo>
                    <a:pt x="5630" y="5440"/>
                  </a:lnTo>
                  <a:lnTo>
                    <a:pt x="5213" y="5213"/>
                  </a:lnTo>
                  <a:lnTo>
                    <a:pt x="4815" y="4947"/>
                  </a:lnTo>
                  <a:lnTo>
                    <a:pt x="4417" y="4663"/>
                  </a:lnTo>
                  <a:lnTo>
                    <a:pt x="3640" y="4094"/>
                  </a:lnTo>
                  <a:lnTo>
                    <a:pt x="2882" y="3545"/>
                  </a:lnTo>
                  <a:lnTo>
                    <a:pt x="1062" y="2294"/>
                  </a:lnTo>
                  <a:lnTo>
                    <a:pt x="873" y="2161"/>
                  </a:lnTo>
                  <a:lnTo>
                    <a:pt x="645" y="2009"/>
                  </a:lnTo>
                  <a:lnTo>
                    <a:pt x="532" y="1934"/>
                  </a:lnTo>
                  <a:lnTo>
                    <a:pt x="456" y="1820"/>
                  </a:lnTo>
                  <a:lnTo>
                    <a:pt x="399" y="1725"/>
                  </a:lnTo>
                  <a:lnTo>
                    <a:pt x="380" y="1592"/>
                  </a:lnTo>
                  <a:lnTo>
                    <a:pt x="399" y="1422"/>
                  </a:lnTo>
                  <a:lnTo>
                    <a:pt x="418" y="1232"/>
                  </a:lnTo>
                  <a:lnTo>
                    <a:pt x="494" y="891"/>
                  </a:lnTo>
                  <a:lnTo>
                    <a:pt x="589" y="531"/>
                  </a:lnTo>
                  <a:lnTo>
                    <a:pt x="721" y="190"/>
                  </a:lnTo>
                  <a:lnTo>
                    <a:pt x="740" y="152"/>
                  </a:lnTo>
                  <a:lnTo>
                    <a:pt x="740" y="114"/>
                  </a:lnTo>
                  <a:lnTo>
                    <a:pt x="702" y="57"/>
                  </a:lnTo>
                  <a:lnTo>
                    <a:pt x="645" y="19"/>
                  </a:lnTo>
                  <a:lnTo>
                    <a:pt x="570"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53950" y="5029300"/>
              <a:ext cx="340250" cy="155925"/>
            </a:xfrm>
            <a:custGeom>
              <a:avLst/>
              <a:gdLst/>
              <a:ahLst/>
              <a:cxnLst/>
              <a:rect l="l" t="t" r="r" b="b"/>
              <a:pathLst>
                <a:path w="13610" h="6237" fill="none" extrusionOk="0">
                  <a:moveTo>
                    <a:pt x="570" y="0"/>
                  </a:moveTo>
                  <a:lnTo>
                    <a:pt x="570" y="0"/>
                  </a:lnTo>
                  <a:lnTo>
                    <a:pt x="513" y="0"/>
                  </a:lnTo>
                  <a:lnTo>
                    <a:pt x="475" y="19"/>
                  </a:lnTo>
                  <a:lnTo>
                    <a:pt x="437" y="57"/>
                  </a:lnTo>
                  <a:lnTo>
                    <a:pt x="399" y="114"/>
                  </a:lnTo>
                  <a:lnTo>
                    <a:pt x="399" y="114"/>
                  </a:lnTo>
                  <a:lnTo>
                    <a:pt x="247" y="512"/>
                  </a:lnTo>
                  <a:lnTo>
                    <a:pt x="172" y="758"/>
                  </a:lnTo>
                  <a:lnTo>
                    <a:pt x="96" y="1024"/>
                  </a:lnTo>
                  <a:lnTo>
                    <a:pt x="20" y="1308"/>
                  </a:lnTo>
                  <a:lnTo>
                    <a:pt x="1" y="1573"/>
                  </a:lnTo>
                  <a:lnTo>
                    <a:pt x="1" y="1687"/>
                  </a:lnTo>
                  <a:lnTo>
                    <a:pt x="1" y="1801"/>
                  </a:lnTo>
                  <a:lnTo>
                    <a:pt x="20" y="1896"/>
                  </a:lnTo>
                  <a:lnTo>
                    <a:pt x="58" y="1971"/>
                  </a:lnTo>
                  <a:lnTo>
                    <a:pt x="58" y="1971"/>
                  </a:lnTo>
                  <a:lnTo>
                    <a:pt x="134" y="2066"/>
                  </a:lnTo>
                  <a:lnTo>
                    <a:pt x="228" y="2142"/>
                  </a:lnTo>
                  <a:lnTo>
                    <a:pt x="456" y="2313"/>
                  </a:lnTo>
                  <a:lnTo>
                    <a:pt x="702" y="2445"/>
                  </a:lnTo>
                  <a:lnTo>
                    <a:pt x="892" y="2578"/>
                  </a:lnTo>
                  <a:lnTo>
                    <a:pt x="2200" y="3469"/>
                  </a:lnTo>
                  <a:lnTo>
                    <a:pt x="2200" y="3469"/>
                  </a:lnTo>
                  <a:lnTo>
                    <a:pt x="4531" y="5080"/>
                  </a:lnTo>
                  <a:lnTo>
                    <a:pt x="4531" y="5080"/>
                  </a:lnTo>
                  <a:lnTo>
                    <a:pt x="5024" y="5421"/>
                  </a:lnTo>
                  <a:lnTo>
                    <a:pt x="5270" y="5573"/>
                  </a:lnTo>
                  <a:lnTo>
                    <a:pt x="5535" y="5724"/>
                  </a:lnTo>
                  <a:lnTo>
                    <a:pt x="5801" y="5876"/>
                  </a:lnTo>
                  <a:lnTo>
                    <a:pt x="6066" y="5990"/>
                  </a:lnTo>
                  <a:lnTo>
                    <a:pt x="6350" y="6103"/>
                  </a:lnTo>
                  <a:lnTo>
                    <a:pt x="6635" y="6179"/>
                  </a:lnTo>
                  <a:lnTo>
                    <a:pt x="6635" y="6179"/>
                  </a:lnTo>
                  <a:lnTo>
                    <a:pt x="6900" y="6217"/>
                  </a:lnTo>
                  <a:lnTo>
                    <a:pt x="7184" y="6236"/>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610" y="1649"/>
                  </a:lnTo>
                  <a:lnTo>
                    <a:pt x="13591" y="1573"/>
                  </a:lnTo>
                  <a:lnTo>
                    <a:pt x="13553" y="1517"/>
                  </a:lnTo>
                  <a:lnTo>
                    <a:pt x="13496" y="1498"/>
                  </a:lnTo>
                  <a:lnTo>
                    <a:pt x="13420" y="1479"/>
                  </a:lnTo>
                  <a:lnTo>
                    <a:pt x="13420" y="1479"/>
                  </a:lnTo>
                  <a:lnTo>
                    <a:pt x="13363" y="1498"/>
                  </a:lnTo>
                  <a:lnTo>
                    <a:pt x="13325" y="1517"/>
                  </a:lnTo>
                  <a:lnTo>
                    <a:pt x="13287" y="1573"/>
                  </a:lnTo>
                  <a:lnTo>
                    <a:pt x="13268" y="1649"/>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7146" y="5857"/>
                  </a:lnTo>
                  <a:lnTo>
                    <a:pt x="6862" y="5838"/>
                  </a:lnTo>
                  <a:lnTo>
                    <a:pt x="6578" y="5800"/>
                  </a:lnTo>
                  <a:lnTo>
                    <a:pt x="6312" y="5743"/>
                  </a:lnTo>
                  <a:lnTo>
                    <a:pt x="6047" y="5648"/>
                  </a:lnTo>
                  <a:lnTo>
                    <a:pt x="6047" y="5648"/>
                  </a:lnTo>
                  <a:lnTo>
                    <a:pt x="5630" y="5440"/>
                  </a:lnTo>
                  <a:lnTo>
                    <a:pt x="5213" y="5213"/>
                  </a:lnTo>
                  <a:lnTo>
                    <a:pt x="4815" y="4947"/>
                  </a:lnTo>
                  <a:lnTo>
                    <a:pt x="4417" y="4663"/>
                  </a:lnTo>
                  <a:lnTo>
                    <a:pt x="3640" y="4094"/>
                  </a:lnTo>
                  <a:lnTo>
                    <a:pt x="2882" y="3545"/>
                  </a:lnTo>
                  <a:lnTo>
                    <a:pt x="1062" y="2294"/>
                  </a:lnTo>
                  <a:lnTo>
                    <a:pt x="1062" y="2294"/>
                  </a:lnTo>
                  <a:lnTo>
                    <a:pt x="873" y="2161"/>
                  </a:lnTo>
                  <a:lnTo>
                    <a:pt x="645" y="2009"/>
                  </a:lnTo>
                  <a:lnTo>
                    <a:pt x="532" y="1934"/>
                  </a:lnTo>
                  <a:lnTo>
                    <a:pt x="456" y="1820"/>
                  </a:lnTo>
                  <a:lnTo>
                    <a:pt x="399" y="1725"/>
                  </a:lnTo>
                  <a:lnTo>
                    <a:pt x="380" y="1592"/>
                  </a:lnTo>
                  <a:lnTo>
                    <a:pt x="380" y="1592"/>
                  </a:lnTo>
                  <a:lnTo>
                    <a:pt x="399" y="1422"/>
                  </a:lnTo>
                  <a:lnTo>
                    <a:pt x="418" y="1232"/>
                  </a:lnTo>
                  <a:lnTo>
                    <a:pt x="494" y="891"/>
                  </a:lnTo>
                  <a:lnTo>
                    <a:pt x="589" y="531"/>
                  </a:lnTo>
                  <a:lnTo>
                    <a:pt x="721" y="190"/>
                  </a:lnTo>
                  <a:lnTo>
                    <a:pt x="721" y="190"/>
                  </a:lnTo>
                  <a:lnTo>
                    <a:pt x="740" y="152"/>
                  </a:lnTo>
                  <a:lnTo>
                    <a:pt x="740" y="114"/>
                  </a:lnTo>
                  <a:lnTo>
                    <a:pt x="702" y="57"/>
                  </a:lnTo>
                  <a:lnTo>
                    <a:pt x="645" y="19"/>
                  </a:lnTo>
                  <a:lnTo>
                    <a:pt x="57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943500" y="5000875"/>
              <a:ext cx="32725" cy="35550"/>
            </a:xfrm>
            <a:custGeom>
              <a:avLst/>
              <a:gdLst/>
              <a:ahLst/>
              <a:cxnLst/>
              <a:rect l="l" t="t" r="r" b="b"/>
              <a:pathLst>
                <a:path w="1309" h="1422" extrusionOk="0">
                  <a:moveTo>
                    <a:pt x="607" y="0"/>
                  </a:moveTo>
                  <a:lnTo>
                    <a:pt x="512" y="38"/>
                  </a:lnTo>
                  <a:lnTo>
                    <a:pt x="417" y="76"/>
                  </a:lnTo>
                  <a:lnTo>
                    <a:pt x="341" y="114"/>
                  </a:lnTo>
                  <a:lnTo>
                    <a:pt x="171" y="246"/>
                  </a:lnTo>
                  <a:lnTo>
                    <a:pt x="38" y="379"/>
                  </a:lnTo>
                  <a:lnTo>
                    <a:pt x="19" y="436"/>
                  </a:lnTo>
                  <a:lnTo>
                    <a:pt x="0" y="474"/>
                  </a:lnTo>
                  <a:lnTo>
                    <a:pt x="0" y="531"/>
                  </a:lnTo>
                  <a:lnTo>
                    <a:pt x="19" y="569"/>
                  </a:lnTo>
                  <a:lnTo>
                    <a:pt x="57" y="626"/>
                  </a:lnTo>
                  <a:lnTo>
                    <a:pt x="95" y="645"/>
                  </a:lnTo>
                  <a:lnTo>
                    <a:pt x="133" y="663"/>
                  </a:lnTo>
                  <a:lnTo>
                    <a:pt x="171" y="682"/>
                  </a:lnTo>
                  <a:lnTo>
                    <a:pt x="228" y="663"/>
                  </a:lnTo>
                  <a:lnTo>
                    <a:pt x="285" y="626"/>
                  </a:lnTo>
                  <a:lnTo>
                    <a:pt x="360" y="531"/>
                  </a:lnTo>
                  <a:lnTo>
                    <a:pt x="436" y="455"/>
                  </a:lnTo>
                  <a:lnTo>
                    <a:pt x="531" y="398"/>
                  </a:lnTo>
                  <a:lnTo>
                    <a:pt x="626" y="341"/>
                  </a:lnTo>
                  <a:lnTo>
                    <a:pt x="740" y="322"/>
                  </a:lnTo>
                  <a:lnTo>
                    <a:pt x="834" y="341"/>
                  </a:lnTo>
                  <a:lnTo>
                    <a:pt x="910" y="398"/>
                  </a:lnTo>
                  <a:lnTo>
                    <a:pt x="967" y="474"/>
                  </a:lnTo>
                  <a:lnTo>
                    <a:pt x="986" y="569"/>
                  </a:lnTo>
                  <a:lnTo>
                    <a:pt x="986" y="645"/>
                  </a:lnTo>
                  <a:lnTo>
                    <a:pt x="967" y="701"/>
                  </a:lnTo>
                  <a:lnTo>
                    <a:pt x="910" y="796"/>
                  </a:lnTo>
                  <a:lnTo>
                    <a:pt x="834" y="891"/>
                  </a:lnTo>
                  <a:lnTo>
                    <a:pt x="721" y="948"/>
                  </a:lnTo>
                  <a:lnTo>
                    <a:pt x="588" y="1005"/>
                  </a:lnTo>
                  <a:lnTo>
                    <a:pt x="474" y="1043"/>
                  </a:lnTo>
                  <a:lnTo>
                    <a:pt x="247" y="1099"/>
                  </a:lnTo>
                  <a:lnTo>
                    <a:pt x="171" y="1137"/>
                  </a:lnTo>
                  <a:lnTo>
                    <a:pt x="133" y="1175"/>
                  </a:lnTo>
                  <a:lnTo>
                    <a:pt x="133" y="1232"/>
                  </a:lnTo>
                  <a:lnTo>
                    <a:pt x="133" y="1289"/>
                  </a:lnTo>
                  <a:lnTo>
                    <a:pt x="152" y="1327"/>
                  </a:lnTo>
                  <a:lnTo>
                    <a:pt x="171" y="1384"/>
                  </a:lnTo>
                  <a:lnTo>
                    <a:pt x="228"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289" y="322"/>
                  </a:lnTo>
                  <a:lnTo>
                    <a:pt x="1232" y="246"/>
                  </a:lnTo>
                  <a:lnTo>
                    <a:pt x="1175" y="171"/>
                  </a:lnTo>
                  <a:lnTo>
                    <a:pt x="1100" y="114"/>
                  </a:lnTo>
                  <a:lnTo>
                    <a:pt x="1024" y="76"/>
                  </a:lnTo>
                  <a:lnTo>
                    <a:pt x="948" y="38"/>
                  </a:lnTo>
                  <a:lnTo>
                    <a:pt x="758"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943500" y="5000875"/>
              <a:ext cx="32725" cy="35550"/>
            </a:xfrm>
            <a:custGeom>
              <a:avLst/>
              <a:gdLst/>
              <a:ahLst/>
              <a:cxnLst/>
              <a:rect l="l" t="t" r="r" b="b"/>
              <a:pathLst>
                <a:path w="1309" h="1422" fill="none" extrusionOk="0">
                  <a:moveTo>
                    <a:pt x="702" y="0"/>
                  </a:moveTo>
                  <a:lnTo>
                    <a:pt x="702" y="0"/>
                  </a:lnTo>
                  <a:lnTo>
                    <a:pt x="607" y="0"/>
                  </a:lnTo>
                  <a:lnTo>
                    <a:pt x="512" y="38"/>
                  </a:lnTo>
                  <a:lnTo>
                    <a:pt x="417" y="76"/>
                  </a:lnTo>
                  <a:lnTo>
                    <a:pt x="341" y="114"/>
                  </a:lnTo>
                  <a:lnTo>
                    <a:pt x="171" y="246"/>
                  </a:lnTo>
                  <a:lnTo>
                    <a:pt x="38" y="379"/>
                  </a:lnTo>
                  <a:lnTo>
                    <a:pt x="38" y="379"/>
                  </a:lnTo>
                  <a:lnTo>
                    <a:pt x="19" y="436"/>
                  </a:lnTo>
                  <a:lnTo>
                    <a:pt x="0" y="474"/>
                  </a:lnTo>
                  <a:lnTo>
                    <a:pt x="0" y="531"/>
                  </a:lnTo>
                  <a:lnTo>
                    <a:pt x="19" y="569"/>
                  </a:lnTo>
                  <a:lnTo>
                    <a:pt x="57" y="626"/>
                  </a:lnTo>
                  <a:lnTo>
                    <a:pt x="95" y="645"/>
                  </a:lnTo>
                  <a:lnTo>
                    <a:pt x="133" y="663"/>
                  </a:lnTo>
                  <a:lnTo>
                    <a:pt x="171" y="682"/>
                  </a:lnTo>
                  <a:lnTo>
                    <a:pt x="171" y="682"/>
                  </a:lnTo>
                  <a:lnTo>
                    <a:pt x="228" y="663"/>
                  </a:lnTo>
                  <a:lnTo>
                    <a:pt x="285" y="626"/>
                  </a:lnTo>
                  <a:lnTo>
                    <a:pt x="285" y="626"/>
                  </a:lnTo>
                  <a:lnTo>
                    <a:pt x="360" y="531"/>
                  </a:lnTo>
                  <a:lnTo>
                    <a:pt x="436" y="455"/>
                  </a:lnTo>
                  <a:lnTo>
                    <a:pt x="531" y="398"/>
                  </a:lnTo>
                  <a:lnTo>
                    <a:pt x="626" y="341"/>
                  </a:lnTo>
                  <a:lnTo>
                    <a:pt x="626" y="341"/>
                  </a:lnTo>
                  <a:lnTo>
                    <a:pt x="740" y="322"/>
                  </a:lnTo>
                  <a:lnTo>
                    <a:pt x="740" y="322"/>
                  </a:lnTo>
                  <a:lnTo>
                    <a:pt x="834" y="341"/>
                  </a:lnTo>
                  <a:lnTo>
                    <a:pt x="910" y="398"/>
                  </a:lnTo>
                  <a:lnTo>
                    <a:pt x="967" y="474"/>
                  </a:lnTo>
                  <a:lnTo>
                    <a:pt x="986" y="569"/>
                  </a:lnTo>
                  <a:lnTo>
                    <a:pt x="986" y="569"/>
                  </a:lnTo>
                  <a:lnTo>
                    <a:pt x="986" y="645"/>
                  </a:lnTo>
                  <a:lnTo>
                    <a:pt x="967" y="701"/>
                  </a:lnTo>
                  <a:lnTo>
                    <a:pt x="910" y="796"/>
                  </a:lnTo>
                  <a:lnTo>
                    <a:pt x="834" y="891"/>
                  </a:lnTo>
                  <a:lnTo>
                    <a:pt x="721" y="948"/>
                  </a:lnTo>
                  <a:lnTo>
                    <a:pt x="588" y="1005"/>
                  </a:lnTo>
                  <a:lnTo>
                    <a:pt x="474" y="1043"/>
                  </a:lnTo>
                  <a:lnTo>
                    <a:pt x="247" y="1099"/>
                  </a:lnTo>
                  <a:lnTo>
                    <a:pt x="247" y="1099"/>
                  </a:lnTo>
                  <a:lnTo>
                    <a:pt x="171" y="1137"/>
                  </a:lnTo>
                  <a:lnTo>
                    <a:pt x="133" y="1175"/>
                  </a:lnTo>
                  <a:lnTo>
                    <a:pt x="133" y="1232"/>
                  </a:lnTo>
                  <a:lnTo>
                    <a:pt x="133" y="1289"/>
                  </a:lnTo>
                  <a:lnTo>
                    <a:pt x="152" y="1327"/>
                  </a:lnTo>
                  <a:lnTo>
                    <a:pt x="171" y="1384"/>
                  </a:lnTo>
                  <a:lnTo>
                    <a:pt x="228" y="1422"/>
                  </a:lnTo>
                  <a:lnTo>
                    <a:pt x="285" y="1422"/>
                  </a:lnTo>
                  <a:lnTo>
                    <a:pt x="285" y="1422"/>
                  </a:lnTo>
                  <a:lnTo>
                    <a:pt x="323"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308" y="417"/>
                  </a:lnTo>
                  <a:lnTo>
                    <a:pt x="1289" y="322"/>
                  </a:lnTo>
                  <a:lnTo>
                    <a:pt x="1232" y="246"/>
                  </a:lnTo>
                  <a:lnTo>
                    <a:pt x="1175" y="171"/>
                  </a:lnTo>
                  <a:lnTo>
                    <a:pt x="1100" y="114"/>
                  </a:lnTo>
                  <a:lnTo>
                    <a:pt x="1024" y="76"/>
                  </a:lnTo>
                  <a:lnTo>
                    <a:pt x="948" y="38"/>
                  </a:lnTo>
                  <a:lnTo>
                    <a:pt x="758" y="0"/>
                  </a:lnTo>
                  <a:lnTo>
                    <a:pt x="758" y="0"/>
                  </a:lnTo>
                  <a:lnTo>
                    <a:pt x="702"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1021200" y="5020300"/>
              <a:ext cx="24200" cy="23700"/>
            </a:xfrm>
            <a:custGeom>
              <a:avLst/>
              <a:gdLst/>
              <a:ahLst/>
              <a:cxnLst/>
              <a:rect l="l" t="t" r="r" b="b"/>
              <a:pathLst>
                <a:path w="968" h="948" extrusionOk="0">
                  <a:moveTo>
                    <a:pt x="569" y="341"/>
                  </a:moveTo>
                  <a:lnTo>
                    <a:pt x="607" y="360"/>
                  </a:lnTo>
                  <a:lnTo>
                    <a:pt x="645" y="398"/>
                  </a:lnTo>
                  <a:lnTo>
                    <a:pt x="645" y="455"/>
                  </a:lnTo>
                  <a:lnTo>
                    <a:pt x="626" y="512"/>
                  </a:lnTo>
                  <a:lnTo>
                    <a:pt x="607" y="550"/>
                  </a:lnTo>
                  <a:lnTo>
                    <a:pt x="569" y="569"/>
                  </a:lnTo>
                  <a:lnTo>
                    <a:pt x="456" y="607"/>
                  </a:lnTo>
                  <a:lnTo>
                    <a:pt x="361" y="626"/>
                  </a:lnTo>
                  <a:lnTo>
                    <a:pt x="304" y="626"/>
                  </a:lnTo>
                  <a:lnTo>
                    <a:pt x="380" y="569"/>
                  </a:lnTo>
                  <a:lnTo>
                    <a:pt x="418" y="493"/>
                  </a:lnTo>
                  <a:lnTo>
                    <a:pt x="418" y="436"/>
                  </a:lnTo>
                  <a:lnTo>
                    <a:pt x="418" y="398"/>
                  </a:lnTo>
                  <a:lnTo>
                    <a:pt x="493" y="360"/>
                  </a:lnTo>
                  <a:lnTo>
                    <a:pt x="569" y="341"/>
                  </a:lnTo>
                  <a:close/>
                  <a:moveTo>
                    <a:pt x="569" y="0"/>
                  </a:moveTo>
                  <a:lnTo>
                    <a:pt x="437" y="19"/>
                  </a:lnTo>
                  <a:lnTo>
                    <a:pt x="323" y="76"/>
                  </a:lnTo>
                  <a:lnTo>
                    <a:pt x="209" y="152"/>
                  </a:lnTo>
                  <a:lnTo>
                    <a:pt x="95" y="228"/>
                  </a:lnTo>
                  <a:lnTo>
                    <a:pt x="20" y="322"/>
                  </a:lnTo>
                  <a:lnTo>
                    <a:pt x="1" y="398"/>
                  </a:lnTo>
                  <a:lnTo>
                    <a:pt x="1" y="493"/>
                  </a:lnTo>
                  <a:lnTo>
                    <a:pt x="58" y="569"/>
                  </a:lnTo>
                  <a:lnTo>
                    <a:pt x="114" y="607"/>
                  </a:lnTo>
                  <a:lnTo>
                    <a:pt x="171" y="626"/>
                  </a:lnTo>
                  <a:lnTo>
                    <a:pt x="133" y="664"/>
                  </a:lnTo>
                  <a:lnTo>
                    <a:pt x="95" y="739"/>
                  </a:lnTo>
                  <a:lnTo>
                    <a:pt x="95" y="796"/>
                  </a:lnTo>
                  <a:lnTo>
                    <a:pt x="114" y="853"/>
                  </a:lnTo>
                  <a:lnTo>
                    <a:pt x="152" y="910"/>
                  </a:lnTo>
                  <a:lnTo>
                    <a:pt x="209" y="929"/>
                  </a:lnTo>
                  <a:lnTo>
                    <a:pt x="361" y="948"/>
                  </a:lnTo>
                  <a:lnTo>
                    <a:pt x="512" y="929"/>
                  </a:lnTo>
                  <a:lnTo>
                    <a:pt x="664" y="891"/>
                  </a:lnTo>
                  <a:lnTo>
                    <a:pt x="778" y="815"/>
                  </a:lnTo>
                  <a:lnTo>
                    <a:pt x="835" y="777"/>
                  </a:lnTo>
                  <a:lnTo>
                    <a:pt x="891" y="701"/>
                  </a:lnTo>
                  <a:lnTo>
                    <a:pt x="929" y="626"/>
                  </a:lnTo>
                  <a:lnTo>
                    <a:pt x="967" y="550"/>
                  </a:lnTo>
                  <a:lnTo>
                    <a:pt x="967" y="455"/>
                  </a:lnTo>
                  <a:lnTo>
                    <a:pt x="967" y="379"/>
                  </a:lnTo>
                  <a:lnTo>
                    <a:pt x="948" y="284"/>
                  </a:lnTo>
                  <a:lnTo>
                    <a:pt x="929" y="209"/>
                  </a:lnTo>
                  <a:lnTo>
                    <a:pt x="873" y="133"/>
                  </a:lnTo>
                  <a:lnTo>
                    <a:pt x="797" y="76"/>
                  </a:lnTo>
                  <a:lnTo>
                    <a:pt x="683" y="19"/>
                  </a:lnTo>
                  <a:lnTo>
                    <a:pt x="569"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028775" y="5028825"/>
              <a:ext cx="8575" cy="7125"/>
            </a:xfrm>
            <a:custGeom>
              <a:avLst/>
              <a:gdLst/>
              <a:ahLst/>
              <a:cxnLst/>
              <a:rect l="l" t="t" r="r" b="b"/>
              <a:pathLst>
                <a:path w="343" h="285" fill="none" extrusionOk="0">
                  <a:moveTo>
                    <a:pt x="58" y="285"/>
                  </a:moveTo>
                  <a:lnTo>
                    <a:pt x="58" y="285"/>
                  </a:lnTo>
                  <a:lnTo>
                    <a:pt x="1" y="285"/>
                  </a:lnTo>
                  <a:lnTo>
                    <a:pt x="1" y="285"/>
                  </a:lnTo>
                  <a:lnTo>
                    <a:pt x="77" y="228"/>
                  </a:lnTo>
                  <a:lnTo>
                    <a:pt x="77" y="228"/>
                  </a:lnTo>
                  <a:lnTo>
                    <a:pt x="115" y="152"/>
                  </a:lnTo>
                  <a:lnTo>
                    <a:pt x="115" y="95"/>
                  </a:lnTo>
                  <a:lnTo>
                    <a:pt x="115" y="57"/>
                  </a:lnTo>
                  <a:lnTo>
                    <a:pt x="115" y="57"/>
                  </a:lnTo>
                  <a:lnTo>
                    <a:pt x="190" y="19"/>
                  </a:lnTo>
                  <a:lnTo>
                    <a:pt x="190" y="19"/>
                  </a:lnTo>
                  <a:lnTo>
                    <a:pt x="266" y="0"/>
                  </a:lnTo>
                  <a:lnTo>
                    <a:pt x="266" y="0"/>
                  </a:lnTo>
                  <a:lnTo>
                    <a:pt x="304" y="19"/>
                  </a:lnTo>
                  <a:lnTo>
                    <a:pt x="342" y="57"/>
                  </a:lnTo>
                  <a:lnTo>
                    <a:pt x="342" y="57"/>
                  </a:lnTo>
                  <a:lnTo>
                    <a:pt x="342" y="114"/>
                  </a:lnTo>
                  <a:lnTo>
                    <a:pt x="323" y="171"/>
                  </a:lnTo>
                  <a:lnTo>
                    <a:pt x="304" y="209"/>
                  </a:lnTo>
                  <a:lnTo>
                    <a:pt x="266" y="228"/>
                  </a:lnTo>
                  <a:lnTo>
                    <a:pt x="153" y="266"/>
                  </a:lnTo>
                  <a:lnTo>
                    <a:pt x="58"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1021200" y="5020300"/>
              <a:ext cx="24200" cy="23700"/>
            </a:xfrm>
            <a:custGeom>
              <a:avLst/>
              <a:gdLst/>
              <a:ahLst/>
              <a:cxnLst/>
              <a:rect l="l" t="t" r="r" b="b"/>
              <a:pathLst>
                <a:path w="968" h="948" fill="none" extrusionOk="0">
                  <a:moveTo>
                    <a:pt x="569" y="0"/>
                  </a:moveTo>
                  <a:lnTo>
                    <a:pt x="569" y="0"/>
                  </a:lnTo>
                  <a:lnTo>
                    <a:pt x="437" y="19"/>
                  </a:lnTo>
                  <a:lnTo>
                    <a:pt x="323" y="76"/>
                  </a:lnTo>
                  <a:lnTo>
                    <a:pt x="209" y="152"/>
                  </a:lnTo>
                  <a:lnTo>
                    <a:pt x="95" y="228"/>
                  </a:lnTo>
                  <a:lnTo>
                    <a:pt x="95" y="228"/>
                  </a:lnTo>
                  <a:lnTo>
                    <a:pt x="20" y="322"/>
                  </a:lnTo>
                  <a:lnTo>
                    <a:pt x="1" y="398"/>
                  </a:lnTo>
                  <a:lnTo>
                    <a:pt x="1" y="493"/>
                  </a:lnTo>
                  <a:lnTo>
                    <a:pt x="58" y="569"/>
                  </a:lnTo>
                  <a:lnTo>
                    <a:pt x="58" y="569"/>
                  </a:lnTo>
                  <a:lnTo>
                    <a:pt x="114" y="607"/>
                  </a:lnTo>
                  <a:lnTo>
                    <a:pt x="171" y="626"/>
                  </a:lnTo>
                  <a:lnTo>
                    <a:pt x="171" y="626"/>
                  </a:lnTo>
                  <a:lnTo>
                    <a:pt x="133" y="664"/>
                  </a:lnTo>
                  <a:lnTo>
                    <a:pt x="95" y="739"/>
                  </a:lnTo>
                  <a:lnTo>
                    <a:pt x="95" y="739"/>
                  </a:lnTo>
                  <a:lnTo>
                    <a:pt x="95" y="796"/>
                  </a:lnTo>
                  <a:lnTo>
                    <a:pt x="114" y="853"/>
                  </a:lnTo>
                  <a:lnTo>
                    <a:pt x="152" y="910"/>
                  </a:lnTo>
                  <a:lnTo>
                    <a:pt x="209" y="929"/>
                  </a:lnTo>
                  <a:lnTo>
                    <a:pt x="209" y="929"/>
                  </a:lnTo>
                  <a:lnTo>
                    <a:pt x="361" y="948"/>
                  </a:lnTo>
                  <a:lnTo>
                    <a:pt x="361" y="948"/>
                  </a:lnTo>
                  <a:lnTo>
                    <a:pt x="512" y="929"/>
                  </a:lnTo>
                  <a:lnTo>
                    <a:pt x="664" y="891"/>
                  </a:lnTo>
                  <a:lnTo>
                    <a:pt x="778" y="815"/>
                  </a:lnTo>
                  <a:lnTo>
                    <a:pt x="835" y="777"/>
                  </a:lnTo>
                  <a:lnTo>
                    <a:pt x="891" y="701"/>
                  </a:lnTo>
                  <a:lnTo>
                    <a:pt x="891" y="701"/>
                  </a:lnTo>
                  <a:lnTo>
                    <a:pt x="929" y="626"/>
                  </a:lnTo>
                  <a:lnTo>
                    <a:pt x="967" y="550"/>
                  </a:lnTo>
                  <a:lnTo>
                    <a:pt x="967" y="455"/>
                  </a:lnTo>
                  <a:lnTo>
                    <a:pt x="967" y="379"/>
                  </a:lnTo>
                  <a:lnTo>
                    <a:pt x="948" y="284"/>
                  </a:lnTo>
                  <a:lnTo>
                    <a:pt x="929" y="209"/>
                  </a:lnTo>
                  <a:lnTo>
                    <a:pt x="873" y="133"/>
                  </a:lnTo>
                  <a:lnTo>
                    <a:pt x="797" y="76"/>
                  </a:lnTo>
                  <a:lnTo>
                    <a:pt x="797" y="76"/>
                  </a:lnTo>
                  <a:lnTo>
                    <a:pt x="683" y="19"/>
                  </a:lnTo>
                  <a:lnTo>
                    <a:pt x="569"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34050" y="5070525"/>
              <a:ext cx="405650" cy="191450"/>
            </a:xfrm>
            <a:custGeom>
              <a:avLst/>
              <a:gdLst/>
              <a:ahLst/>
              <a:cxnLst/>
              <a:rect l="l" t="t" r="r" b="b"/>
              <a:pathLst>
                <a:path w="16226" h="7658" extrusionOk="0">
                  <a:moveTo>
                    <a:pt x="14690" y="2995"/>
                  </a:moveTo>
                  <a:lnTo>
                    <a:pt x="14766" y="3147"/>
                  </a:lnTo>
                  <a:lnTo>
                    <a:pt x="14785" y="3298"/>
                  </a:lnTo>
                  <a:lnTo>
                    <a:pt x="14785" y="3431"/>
                  </a:lnTo>
                  <a:lnTo>
                    <a:pt x="14766" y="3564"/>
                  </a:lnTo>
                  <a:lnTo>
                    <a:pt x="14690" y="3696"/>
                  </a:lnTo>
                  <a:lnTo>
                    <a:pt x="14614" y="3829"/>
                  </a:lnTo>
                  <a:lnTo>
                    <a:pt x="14500" y="3924"/>
                  </a:lnTo>
                  <a:lnTo>
                    <a:pt x="14368" y="4018"/>
                  </a:lnTo>
                  <a:lnTo>
                    <a:pt x="14197" y="4094"/>
                  </a:lnTo>
                  <a:lnTo>
                    <a:pt x="14045" y="4170"/>
                  </a:lnTo>
                  <a:lnTo>
                    <a:pt x="13723" y="4303"/>
                  </a:lnTo>
                  <a:lnTo>
                    <a:pt x="13780" y="3943"/>
                  </a:lnTo>
                  <a:lnTo>
                    <a:pt x="13780" y="3867"/>
                  </a:lnTo>
                  <a:lnTo>
                    <a:pt x="13723" y="3791"/>
                  </a:lnTo>
                  <a:lnTo>
                    <a:pt x="13666" y="3753"/>
                  </a:lnTo>
                  <a:lnTo>
                    <a:pt x="13591" y="3734"/>
                  </a:lnTo>
                  <a:lnTo>
                    <a:pt x="13553" y="3753"/>
                  </a:lnTo>
                  <a:lnTo>
                    <a:pt x="13515" y="3772"/>
                  </a:lnTo>
                  <a:lnTo>
                    <a:pt x="13477" y="3810"/>
                  </a:lnTo>
                  <a:lnTo>
                    <a:pt x="13458" y="3867"/>
                  </a:lnTo>
                  <a:lnTo>
                    <a:pt x="13382" y="4379"/>
                  </a:lnTo>
                  <a:lnTo>
                    <a:pt x="13325" y="4644"/>
                  </a:lnTo>
                  <a:lnTo>
                    <a:pt x="13249" y="4909"/>
                  </a:lnTo>
                  <a:lnTo>
                    <a:pt x="13192" y="5023"/>
                  </a:lnTo>
                  <a:lnTo>
                    <a:pt x="13136" y="5118"/>
                  </a:lnTo>
                  <a:lnTo>
                    <a:pt x="13060" y="5212"/>
                  </a:lnTo>
                  <a:lnTo>
                    <a:pt x="12984" y="5307"/>
                  </a:lnTo>
                  <a:lnTo>
                    <a:pt x="12889" y="5364"/>
                  </a:lnTo>
                  <a:lnTo>
                    <a:pt x="12794" y="5421"/>
                  </a:lnTo>
                  <a:lnTo>
                    <a:pt x="12662" y="5459"/>
                  </a:lnTo>
                  <a:lnTo>
                    <a:pt x="12415" y="5459"/>
                  </a:lnTo>
                  <a:lnTo>
                    <a:pt x="12302" y="5440"/>
                  </a:lnTo>
                  <a:lnTo>
                    <a:pt x="11866" y="5326"/>
                  </a:lnTo>
                  <a:lnTo>
                    <a:pt x="11449" y="5212"/>
                  </a:lnTo>
                  <a:lnTo>
                    <a:pt x="11032" y="5061"/>
                  </a:lnTo>
                  <a:lnTo>
                    <a:pt x="10615" y="4909"/>
                  </a:lnTo>
                  <a:lnTo>
                    <a:pt x="10804" y="4833"/>
                  </a:lnTo>
                  <a:lnTo>
                    <a:pt x="11013" y="4777"/>
                  </a:lnTo>
                  <a:lnTo>
                    <a:pt x="11449" y="4701"/>
                  </a:lnTo>
                  <a:lnTo>
                    <a:pt x="11866" y="4606"/>
                  </a:lnTo>
                  <a:lnTo>
                    <a:pt x="12036" y="4549"/>
                  </a:lnTo>
                  <a:lnTo>
                    <a:pt x="12207" y="4473"/>
                  </a:lnTo>
                  <a:lnTo>
                    <a:pt x="12359" y="4379"/>
                  </a:lnTo>
                  <a:lnTo>
                    <a:pt x="12510" y="4246"/>
                  </a:lnTo>
                  <a:lnTo>
                    <a:pt x="12662" y="4113"/>
                  </a:lnTo>
                  <a:lnTo>
                    <a:pt x="12794" y="3962"/>
                  </a:lnTo>
                  <a:lnTo>
                    <a:pt x="12927" y="3810"/>
                  </a:lnTo>
                  <a:lnTo>
                    <a:pt x="13079" y="3677"/>
                  </a:lnTo>
                  <a:lnTo>
                    <a:pt x="13230" y="3564"/>
                  </a:lnTo>
                  <a:lnTo>
                    <a:pt x="13382" y="3469"/>
                  </a:lnTo>
                  <a:lnTo>
                    <a:pt x="13553" y="3393"/>
                  </a:lnTo>
                  <a:lnTo>
                    <a:pt x="13742" y="3317"/>
                  </a:lnTo>
                  <a:lnTo>
                    <a:pt x="13932" y="3260"/>
                  </a:lnTo>
                  <a:lnTo>
                    <a:pt x="14140" y="3203"/>
                  </a:lnTo>
                  <a:lnTo>
                    <a:pt x="14406" y="3128"/>
                  </a:lnTo>
                  <a:lnTo>
                    <a:pt x="14557" y="3071"/>
                  </a:lnTo>
                  <a:lnTo>
                    <a:pt x="14690" y="2995"/>
                  </a:lnTo>
                  <a:close/>
                  <a:moveTo>
                    <a:pt x="1043" y="1839"/>
                  </a:moveTo>
                  <a:lnTo>
                    <a:pt x="1138" y="1877"/>
                  </a:lnTo>
                  <a:lnTo>
                    <a:pt x="1233" y="1915"/>
                  </a:lnTo>
                  <a:lnTo>
                    <a:pt x="1309" y="1971"/>
                  </a:lnTo>
                  <a:lnTo>
                    <a:pt x="1366" y="2047"/>
                  </a:lnTo>
                  <a:lnTo>
                    <a:pt x="1422" y="2161"/>
                  </a:lnTo>
                  <a:lnTo>
                    <a:pt x="1441" y="2294"/>
                  </a:lnTo>
                  <a:lnTo>
                    <a:pt x="1441" y="2445"/>
                  </a:lnTo>
                  <a:lnTo>
                    <a:pt x="1422" y="2654"/>
                  </a:lnTo>
                  <a:lnTo>
                    <a:pt x="1422" y="2767"/>
                  </a:lnTo>
                  <a:lnTo>
                    <a:pt x="1441" y="2862"/>
                  </a:lnTo>
                  <a:lnTo>
                    <a:pt x="1479" y="2938"/>
                  </a:lnTo>
                  <a:lnTo>
                    <a:pt x="1536" y="3014"/>
                  </a:lnTo>
                  <a:lnTo>
                    <a:pt x="1593" y="3090"/>
                  </a:lnTo>
                  <a:lnTo>
                    <a:pt x="1688" y="3147"/>
                  </a:lnTo>
                  <a:lnTo>
                    <a:pt x="1858" y="3222"/>
                  </a:lnTo>
                  <a:lnTo>
                    <a:pt x="1953" y="3241"/>
                  </a:lnTo>
                  <a:lnTo>
                    <a:pt x="2029" y="3241"/>
                  </a:lnTo>
                  <a:lnTo>
                    <a:pt x="2256" y="3222"/>
                  </a:lnTo>
                  <a:lnTo>
                    <a:pt x="2484" y="3203"/>
                  </a:lnTo>
                  <a:lnTo>
                    <a:pt x="2598" y="3184"/>
                  </a:lnTo>
                  <a:lnTo>
                    <a:pt x="2711" y="3203"/>
                  </a:lnTo>
                  <a:lnTo>
                    <a:pt x="2825" y="3222"/>
                  </a:lnTo>
                  <a:lnTo>
                    <a:pt x="2939" y="3260"/>
                  </a:lnTo>
                  <a:lnTo>
                    <a:pt x="3033" y="3317"/>
                  </a:lnTo>
                  <a:lnTo>
                    <a:pt x="3128" y="3374"/>
                  </a:lnTo>
                  <a:lnTo>
                    <a:pt x="3204" y="3450"/>
                  </a:lnTo>
                  <a:lnTo>
                    <a:pt x="3356" y="3620"/>
                  </a:lnTo>
                  <a:lnTo>
                    <a:pt x="3488" y="3829"/>
                  </a:lnTo>
                  <a:lnTo>
                    <a:pt x="3602" y="4037"/>
                  </a:lnTo>
                  <a:lnTo>
                    <a:pt x="3811" y="4454"/>
                  </a:lnTo>
                  <a:lnTo>
                    <a:pt x="3905" y="4644"/>
                  </a:lnTo>
                  <a:lnTo>
                    <a:pt x="3981" y="4758"/>
                  </a:lnTo>
                  <a:lnTo>
                    <a:pt x="4038" y="4852"/>
                  </a:lnTo>
                  <a:lnTo>
                    <a:pt x="4133" y="4928"/>
                  </a:lnTo>
                  <a:lnTo>
                    <a:pt x="4228" y="5004"/>
                  </a:lnTo>
                  <a:lnTo>
                    <a:pt x="4322" y="5042"/>
                  </a:lnTo>
                  <a:lnTo>
                    <a:pt x="4436" y="5061"/>
                  </a:lnTo>
                  <a:lnTo>
                    <a:pt x="4531" y="5042"/>
                  </a:lnTo>
                  <a:lnTo>
                    <a:pt x="4701" y="5004"/>
                  </a:lnTo>
                  <a:lnTo>
                    <a:pt x="4872" y="4947"/>
                  </a:lnTo>
                  <a:lnTo>
                    <a:pt x="5024" y="4890"/>
                  </a:lnTo>
                  <a:lnTo>
                    <a:pt x="5175" y="4871"/>
                  </a:lnTo>
                  <a:lnTo>
                    <a:pt x="5308" y="4890"/>
                  </a:lnTo>
                  <a:lnTo>
                    <a:pt x="5422" y="4947"/>
                  </a:lnTo>
                  <a:lnTo>
                    <a:pt x="5554" y="5061"/>
                  </a:lnTo>
                  <a:lnTo>
                    <a:pt x="5668" y="5250"/>
                  </a:lnTo>
                  <a:lnTo>
                    <a:pt x="5763" y="5440"/>
                  </a:lnTo>
                  <a:lnTo>
                    <a:pt x="5839" y="5648"/>
                  </a:lnTo>
                  <a:lnTo>
                    <a:pt x="5914" y="5857"/>
                  </a:lnTo>
                  <a:lnTo>
                    <a:pt x="5971" y="5952"/>
                  </a:lnTo>
                  <a:lnTo>
                    <a:pt x="6047" y="6046"/>
                  </a:lnTo>
                  <a:lnTo>
                    <a:pt x="6199" y="6198"/>
                  </a:lnTo>
                  <a:lnTo>
                    <a:pt x="6369" y="6312"/>
                  </a:lnTo>
                  <a:lnTo>
                    <a:pt x="6540" y="6369"/>
                  </a:lnTo>
                  <a:lnTo>
                    <a:pt x="6710" y="6388"/>
                  </a:lnTo>
                  <a:lnTo>
                    <a:pt x="6900" y="6369"/>
                  </a:lnTo>
                  <a:lnTo>
                    <a:pt x="7108" y="6312"/>
                  </a:lnTo>
                  <a:lnTo>
                    <a:pt x="7393" y="6217"/>
                  </a:lnTo>
                  <a:lnTo>
                    <a:pt x="7620" y="6103"/>
                  </a:lnTo>
                  <a:lnTo>
                    <a:pt x="7886" y="6009"/>
                  </a:lnTo>
                  <a:lnTo>
                    <a:pt x="8018" y="5971"/>
                  </a:lnTo>
                  <a:lnTo>
                    <a:pt x="8189" y="5952"/>
                  </a:lnTo>
                  <a:lnTo>
                    <a:pt x="8530" y="5952"/>
                  </a:lnTo>
                  <a:lnTo>
                    <a:pt x="8757" y="5990"/>
                  </a:lnTo>
                  <a:lnTo>
                    <a:pt x="8966" y="6009"/>
                  </a:lnTo>
                  <a:lnTo>
                    <a:pt x="9193" y="6027"/>
                  </a:lnTo>
                  <a:lnTo>
                    <a:pt x="9364" y="6009"/>
                  </a:lnTo>
                  <a:lnTo>
                    <a:pt x="9497" y="5990"/>
                  </a:lnTo>
                  <a:lnTo>
                    <a:pt x="9629" y="5933"/>
                  </a:lnTo>
                  <a:lnTo>
                    <a:pt x="9743" y="5876"/>
                  </a:lnTo>
                  <a:lnTo>
                    <a:pt x="9838" y="5781"/>
                  </a:lnTo>
                  <a:lnTo>
                    <a:pt x="9932" y="5686"/>
                  </a:lnTo>
                  <a:lnTo>
                    <a:pt x="9989" y="5592"/>
                  </a:lnTo>
                  <a:lnTo>
                    <a:pt x="10122" y="5326"/>
                  </a:lnTo>
                  <a:lnTo>
                    <a:pt x="10179" y="5231"/>
                  </a:lnTo>
                  <a:lnTo>
                    <a:pt x="10236" y="5156"/>
                  </a:lnTo>
                  <a:lnTo>
                    <a:pt x="10312" y="5080"/>
                  </a:lnTo>
                  <a:lnTo>
                    <a:pt x="10406" y="5023"/>
                  </a:lnTo>
                  <a:lnTo>
                    <a:pt x="10406" y="5080"/>
                  </a:lnTo>
                  <a:lnTo>
                    <a:pt x="10425" y="5137"/>
                  </a:lnTo>
                  <a:lnTo>
                    <a:pt x="10444" y="5175"/>
                  </a:lnTo>
                  <a:lnTo>
                    <a:pt x="10501" y="5212"/>
                  </a:lnTo>
                  <a:lnTo>
                    <a:pt x="10918" y="5364"/>
                  </a:lnTo>
                  <a:lnTo>
                    <a:pt x="11335" y="5516"/>
                  </a:lnTo>
                  <a:lnTo>
                    <a:pt x="10823" y="5857"/>
                  </a:lnTo>
                  <a:lnTo>
                    <a:pt x="10293" y="6198"/>
                  </a:lnTo>
                  <a:lnTo>
                    <a:pt x="9762" y="6501"/>
                  </a:lnTo>
                  <a:lnTo>
                    <a:pt x="9231" y="6767"/>
                  </a:lnTo>
                  <a:lnTo>
                    <a:pt x="8966" y="6880"/>
                  </a:lnTo>
                  <a:lnTo>
                    <a:pt x="8701" y="6975"/>
                  </a:lnTo>
                  <a:lnTo>
                    <a:pt x="8435" y="7070"/>
                  </a:lnTo>
                  <a:lnTo>
                    <a:pt x="8151" y="7146"/>
                  </a:lnTo>
                  <a:lnTo>
                    <a:pt x="7886" y="7203"/>
                  </a:lnTo>
                  <a:lnTo>
                    <a:pt x="7601" y="7259"/>
                  </a:lnTo>
                  <a:lnTo>
                    <a:pt x="7336" y="7278"/>
                  </a:lnTo>
                  <a:lnTo>
                    <a:pt x="7052" y="7297"/>
                  </a:lnTo>
                  <a:lnTo>
                    <a:pt x="6786" y="7278"/>
                  </a:lnTo>
                  <a:lnTo>
                    <a:pt x="6521" y="7259"/>
                  </a:lnTo>
                  <a:lnTo>
                    <a:pt x="6237" y="7203"/>
                  </a:lnTo>
                  <a:lnTo>
                    <a:pt x="5971" y="7146"/>
                  </a:lnTo>
                  <a:lnTo>
                    <a:pt x="5687" y="7051"/>
                  </a:lnTo>
                  <a:lnTo>
                    <a:pt x="5403" y="6956"/>
                  </a:lnTo>
                  <a:lnTo>
                    <a:pt x="5137" y="6824"/>
                  </a:lnTo>
                  <a:lnTo>
                    <a:pt x="4853" y="6672"/>
                  </a:lnTo>
                  <a:lnTo>
                    <a:pt x="4436" y="6407"/>
                  </a:lnTo>
                  <a:lnTo>
                    <a:pt x="4019" y="6122"/>
                  </a:lnTo>
                  <a:lnTo>
                    <a:pt x="3621" y="5838"/>
                  </a:lnTo>
                  <a:lnTo>
                    <a:pt x="3242" y="5535"/>
                  </a:lnTo>
                  <a:lnTo>
                    <a:pt x="3450" y="5592"/>
                  </a:lnTo>
                  <a:lnTo>
                    <a:pt x="3678" y="5648"/>
                  </a:lnTo>
                  <a:lnTo>
                    <a:pt x="3905" y="5667"/>
                  </a:lnTo>
                  <a:lnTo>
                    <a:pt x="4417" y="5667"/>
                  </a:lnTo>
                  <a:lnTo>
                    <a:pt x="4682" y="5648"/>
                  </a:lnTo>
                  <a:lnTo>
                    <a:pt x="4929" y="5611"/>
                  </a:lnTo>
                  <a:lnTo>
                    <a:pt x="5175" y="5554"/>
                  </a:lnTo>
                  <a:lnTo>
                    <a:pt x="5232" y="5535"/>
                  </a:lnTo>
                  <a:lnTo>
                    <a:pt x="5270" y="5478"/>
                  </a:lnTo>
                  <a:lnTo>
                    <a:pt x="5289" y="5440"/>
                  </a:lnTo>
                  <a:lnTo>
                    <a:pt x="5289" y="5383"/>
                  </a:lnTo>
                  <a:lnTo>
                    <a:pt x="5270" y="5326"/>
                  </a:lnTo>
                  <a:lnTo>
                    <a:pt x="5232" y="5269"/>
                  </a:lnTo>
                  <a:lnTo>
                    <a:pt x="5194" y="5250"/>
                  </a:lnTo>
                  <a:lnTo>
                    <a:pt x="5137" y="5231"/>
                  </a:lnTo>
                  <a:lnTo>
                    <a:pt x="5099" y="5231"/>
                  </a:lnTo>
                  <a:lnTo>
                    <a:pt x="4644" y="5307"/>
                  </a:lnTo>
                  <a:lnTo>
                    <a:pt x="4417" y="5326"/>
                  </a:lnTo>
                  <a:lnTo>
                    <a:pt x="4171" y="5345"/>
                  </a:lnTo>
                  <a:lnTo>
                    <a:pt x="3905" y="5326"/>
                  </a:lnTo>
                  <a:lnTo>
                    <a:pt x="3640" y="5288"/>
                  </a:lnTo>
                  <a:lnTo>
                    <a:pt x="3375" y="5231"/>
                  </a:lnTo>
                  <a:lnTo>
                    <a:pt x="3128" y="5137"/>
                  </a:lnTo>
                  <a:lnTo>
                    <a:pt x="3033" y="5080"/>
                  </a:lnTo>
                  <a:lnTo>
                    <a:pt x="2958" y="5004"/>
                  </a:lnTo>
                  <a:lnTo>
                    <a:pt x="2901" y="4909"/>
                  </a:lnTo>
                  <a:lnTo>
                    <a:pt x="2863" y="4814"/>
                  </a:lnTo>
                  <a:lnTo>
                    <a:pt x="2825" y="4701"/>
                  </a:lnTo>
                  <a:lnTo>
                    <a:pt x="2806" y="4587"/>
                  </a:lnTo>
                  <a:lnTo>
                    <a:pt x="2768" y="4322"/>
                  </a:lnTo>
                  <a:lnTo>
                    <a:pt x="2768" y="3791"/>
                  </a:lnTo>
                  <a:lnTo>
                    <a:pt x="2749" y="3564"/>
                  </a:lnTo>
                  <a:lnTo>
                    <a:pt x="2730" y="3469"/>
                  </a:lnTo>
                  <a:lnTo>
                    <a:pt x="2711" y="3374"/>
                  </a:lnTo>
                  <a:lnTo>
                    <a:pt x="2673" y="3317"/>
                  </a:lnTo>
                  <a:lnTo>
                    <a:pt x="2654" y="3279"/>
                  </a:lnTo>
                  <a:lnTo>
                    <a:pt x="2598" y="3260"/>
                  </a:lnTo>
                  <a:lnTo>
                    <a:pt x="2541" y="3241"/>
                  </a:lnTo>
                  <a:lnTo>
                    <a:pt x="2503" y="3241"/>
                  </a:lnTo>
                  <a:lnTo>
                    <a:pt x="2427" y="3260"/>
                  </a:lnTo>
                  <a:lnTo>
                    <a:pt x="2389" y="3298"/>
                  </a:lnTo>
                  <a:lnTo>
                    <a:pt x="2351" y="3336"/>
                  </a:lnTo>
                  <a:lnTo>
                    <a:pt x="2351" y="3355"/>
                  </a:lnTo>
                  <a:lnTo>
                    <a:pt x="2332" y="3431"/>
                  </a:lnTo>
                  <a:lnTo>
                    <a:pt x="2332" y="3507"/>
                  </a:lnTo>
                  <a:lnTo>
                    <a:pt x="2370" y="3564"/>
                  </a:lnTo>
                  <a:lnTo>
                    <a:pt x="2427" y="3601"/>
                  </a:lnTo>
                  <a:lnTo>
                    <a:pt x="2446" y="3753"/>
                  </a:lnTo>
                  <a:lnTo>
                    <a:pt x="2465" y="3943"/>
                  </a:lnTo>
                  <a:lnTo>
                    <a:pt x="2465" y="4322"/>
                  </a:lnTo>
                  <a:lnTo>
                    <a:pt x="2484" y="4492"/>
                  </a:lnTo>
                  <a:lnTo>
                    <a:pt x="2503" y="4682"/>
                  </a:lnTo>
                  <a:lnTo>
                    <a:pt x="2522" y="4852"/>
                  </a:lnTo>
                  <a:lnTo>
                    <a:pt x="2579" y="5023"/>
                  </a:lnTo>
                  <a:lnTo>
                    <a:pt x="2579" y="5023"/>
                  </a:lnTo>
                  <a:lnTo>
                    <a:pt x="2294" y="4796"/>
                  </a:lnTo>
                  <a:lnTo>
                    <a:pt x="1783" y="4416"/>
                  </a:lnTo>
                  <a:lnTo>
                    <a:pt x="1536" y="4227"/>
                  </a:lnTo>
                  <a:lnTo>
                    <a:pt x="1328" y="4018"/>
                  </a:lnTo>
                  <a:lnTo>
                    <a:pt x="1252" y="3905"/>
                  </a:lnTo>
                  <a:lnTo>
                    <a:pt x="1176" y="3791"/>
                  </a:lnTo>
                  <a:lnTo>
                    <a:pt x="1100" y="3658"/>
                  </a:lnTo>
                  <a:lnTo>
                    <a:pt x="1062" y="3526"/>
                  </a:lnTo>
                  <a:lnTo>
                    <a:pt x="1024" y="3393"/>
                  </a:lnTo>
                  <a:lnTo>
                    <a:pt x="1005" y="3222"/>
                  </a:lnTo>
                  <a:lnTo>
                    <a:pt x="1005" y="3052"/>
                  </a:lnTo>
                  <a:lnTo>
                    <a:pt x="1024" y="2881"/>
                  </a:lnTo>
                  <a:lnTo>
                    <a:pt x="1062" y="2616"/>
                  </a:lnTo>
                  <a:lnTo>
                    <a:pt x="1081" y="2369"/>
                  </a:lnTo>
                  <a:lnTo>
                    <a:pt x="1081" y="2123"/>
                  </a:lnTo>
                  <a:lnTo>
                    <a:pt x="1043" y="1877"/>
                  </a:lnTo>
                  <a:lnTo>
                    <a:pt x="1043" y="1839"/>
                  </a:lnTo>
                  <a:close/>
                  <a:moveTo>
                    <a:pt x="15353" y="0"/>
                  </a:moveTo>
                  <a:lnTo>
                    <a:pt x="15296" y="19"/>
                  </a:lnTo>
                  <a:lnTo>
                    <a:pt x="15258" y="38"/>
                  </a:lnTo>
                  <a:lnTo>
                    <a:pt x="15239" y="95"/>
                  </a:lnTo>
                  <a:lnTo>
                    <a:pt x="15221" y="133"/>
                  </a:lnTo>
                  <a:lnTo>
                    <a:pt x="15221" y="190"/>
                  </a:lnTo>
                  <a:lnTo>
                    <a:pt x="15239" y="247"/>
                  </a:lnTo>
                  <a:lnTo>
                    <a:pt x="15277" y="304"/>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4955" y="1915"/>
                  </a:lnTo>
                  <a:lnTo>
                    <a:pt x="14898" y="1952"/>
                  </a:lnTo>
                  <a:lnTo>
                    <a:pt x="14860" y="2009"/>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136" y="3166"/>
                  </a:lnTo>
                  <a:lnTo>
                    <a:pt x="12965" y="3279"/>
                  </a:lnTo>
                  <a:lnTo>
                    <a:pt x="12832" y="3412"/>
                  </a:lnTo>
                  <a:lnTo>
                    <a:pt x="12700" y="3545"/>
                  </a:lnTo>
                  <a:lnTo>
                    <a:pt x="12377" y="3886"/>
                  </a:lnTo>
                  <a:lnTo>
                    <a:pt x="12207" y="4037"/>
                  </a:lnTo>
                  <a:lnTo>
                    <a:pt x="12036" y="4151"/>
                  </a:lnTo>
                  <a:lnTo>
                    <a:pt x="11847" y="4265"/>
                  </a:lnTo>
                  <a:lnTo>
                    <a:pt x="11657" y="4360"/>
                  </a:lnTo>
                  <a:lnTo>
                    <a:pt x="11430" y="4416"/>
                  </a:lnTo>
                  <a:lnTo>
                    <a:pt x="11183" y="4454"/>
                  </a:lnTo>
                  <a:lnTo>
                    <a:pt x="10729" y="4511"/>
                  </a:lnTo>
                  <a:lnTo>
                    <a:pt x="10482" y="4549"/>
                  </a:lnTo>
                  <a:lnTo>
                    <a:pt x="10368" y="4587"/>
                  </a:lnTo>
                  <a:lnTo>
                    <a:pt x="10274" y="4644"/>
                  </a:lnTo>
                  <a:lnTo>
                    <a:pt x="10160" y="4720"/>
                  </a:lnTo>
                  <a:lnTo>
                    <a:pt x="10065" y="4796"/>
                  </a:lnTo>
                  <a:lnTo>
                    <a:pt x="9970" y="4871"/>
                  </a:lnTo>
                  <a:lnTo>
                    <a:pt x="9914" y="4985"/>
                  </a:lnTo>
                  <a:lnTo>
                    <a:pt x="9819" y="5194"/>
                  </a:lnTo>
                  <a:lnTo>
                    <a:pt x="9705" y="5345"/>
                  </a:lnTo>
                  <a:lnTo>
                    <a:pt x="9591" y="5478"/>
                  </a:lnTo>
                  <a:lnTo>
                    <a:pt x="9478" y="5573"/>
                  </a:lnTo>
                  <a:lnTo>
                    <a:pt x="9364" y="5629"/>
                  </a:lnTo>
                  <a:lnTo>
                    <a:pt x="9231" y="5667"/>
                  </a:lnTo>
                  <a:lnTo>
                    <a:pt x="9099" y="5686"/>
                  </a:lnTo>
                  <a:lnTo>
                    <a:pt x="8966" y="5705"/>
                  </a:lnTo>
                  <a:lnTo>
                    <a:pt x="8757" y="5686"/>
                  </a:lnTo>
                  <a:lnTo>
                    <a:pt x="8549" y="5667"/>
                  </a:lnTo>
                  <a:lnTo>
                    <a:pt x="8321" y="5648"/>
                  </a:lnTo>
                  <a:lnTo>
                    <a:pt x="8113" y="5629"/>
                  </a:lnTo>
                  <a:lnTo>
                    <a:pt x="7923" y="5648"/>
                  </a:lnTo>
                  <a:lnTo>
                    <a:pt x="7734" y="5686"/>
                  </a:lnTo>
                  <a:lnTo>
                    <a:pt x="7544" y="5762"/>
                  </a:lnTo>
                  <a:lnTo>
                    <a:pt x="7203" y="5933"/>
                  </a:lnTo>
                  <a:lnTo>
                    <a:pt x="7071" y="5990"/>
                  </a:lnTo>
                  <a:lnTo>
                    <a:pt x="6938" y="6027"/>
                  </a:lnTo>
                  <a:lnTo>
                    <a:pt x="6824" y="6046"/>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706" y="4739"/>
                  </a:lnTo>
                  <a:lnTo>
                    <a:pt x="5573" y="4644"/>
                  </a:lnTo>
                  <a:lnTo>
                    <a:pt x="5441" y="4568"/>
                  </a:lnTo>
                  <a:lnTo>
                    <a:pt x="5270" y="4530"/>
                  </a:lnTo>
                  <a:lnTo>
                    <a:pt x="5194" y="4511"/>
                  </a:lnTo>
                  <a:lnTo>
                    <a:pt x="5118" y="4530"/>
                  </a:lnTo>
                  <a:lnTo>
                    <a:pt x="5024" y="4549"/>
                  </a:lnTo>
                  <a:lnTo>
                    <a:pt x="4853" y="4606"/>
                  </a:lnTo>
                  <a:lnTo>
                    <a:pt x="4682" y="4682"/>
                  </a:lnTo>
                  <a:lnTo>
                    <a:pt x="4607" y="4701"/>
                  </a:lnTo>
                  <a:lnTo>
                    <a:pt x="4436" y="4701"/>
                  </a:lnTo>
                  <a:lnTo>
                    <a:pt x="4360" y="4663"/>
                  </a:lnTo>
                  <a:lnTo>
                    <a:pt x="4284" y="4606"/>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768" y="2881"/>
                  </a:lnTo>
                  <a:lnTo>
                    <a:pt x="2598" y="2862"/>
                  </a:lnTo>
                  <a:lnTo>
                    <a:pt x="2351" y="2881"/>
                  </a:lnTo>
                  <a:lnTo>
                    <a:pt x="2086" y="2900"/>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726" y="1801"/>
                  </a:lnTo>
                  <a:lnTo>
                    <a:pt x="1650" y="1706"/>
                  </a:lnTo>
                  <a:lnTo>
                    <a:pt x="1555" y="1630"/>
                  </a:lnTo>
                  <a:lnTo>
                    <a:pt x="1441" y="1573"/>
                  </a:lnTo>
                  <a:lnTo>
                    <a:pt x="1366" y="1536"/>
                  </a:lnTo>
                  <a:lnTo>
                    <a:pt x="1271" y="1517"/>
                  </a:lnTo>
                  <a:lnTo>
                    <a:pt x="1081" y="1479"/>
                  </a:lnTo>
                  <a:lnTo>
                    <a:pt x="911" y="1441"/>
                  </a:lnTo>
                  <a:lnTo>
                    <a:pt x="797" y="1441"/>
                  </a:lnTo>
                  <a:lnTo>
                    <a:pt x="702" y="1384"/>
                  </a:lnTo>
                  <a:lnTo>
                    <a:pt x="645" y="1327"/>
                  </a:lnTo>
                  <a:lnTo>
                    <a:pt x="607" y="1251"/>
                  </a:lnTo>
                  <a:lnTo>
                    <a:pt x="588" y="1137"/>
                  </a:lnTo>
                  <a:lnTo>
                    <a:pt x="607" y="1005"/>
                  </a:lnTo>
                  <a:lnTo>
                    <a:pt x="645" y="853"/>
                  </a:lnTo>
                  <a:lnTo>
                    <a:pt x="721" y="664"/>
                  </a:lnTo>
                  <a:lnTo>
                    <a:pt x="797" y="645"/>
                  </a:lnTo>
                  <a:lnTo>
                    <a:pt x="835" y="607"/>
                  </a:lnTo>
                  <a:lnTo>
                    <a:pt x="873" y="550"/>
                  </a:lnTo>
                  <a:lnTo>
                    <a:pt x="873" y="493"/>
                  </a:lnTo>
                  <a:lnTo>
                    <a:pt x="873" y="436"/>
                  </a:lnTo>
                  <a:lnTo>
                    <a:pt x="854" y="379"/>
                  </a:lnTo>
                  <a:lnTo>
                    <a:pt x="797"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399" y="1649"/>
                  </a:lnTo>
                  <a:lnTo>
                    <a:pt x="532" y="1706"/>
                  </a:lnTo>
                  <a:lnTo>
                    <a:pt x="664" y="1763"/>
                  </a:lnTo>
                  <a:lnTo>
                    <a:pt x="797" y="1782"/>
                  </a:lnTo>
                  <a:lnTo>
                    <a:pt x="778" y="1820"/>
                  </a:lnTo>
                  <a:lnTo>
                    <a:pt x="740" y="1858"/>
                  </a:lnTo>
                  <a:lnTo>
                    <a:pt x="721" y="1896"/>
                  </a:lnTo>
                  <a:lnTo>
                    <a:pt x="740" y="1952"/>
                  </a:lnTo>
                  <a:lnTo>
                    <a:pt x="759" y="2161"/>
                  </a:lnTo>
                  <a:lnTo>
                    <a:pt x="740" y="2369"/>
                  </a:lnTo>
                  <a:lnTo>
                    <a:pt x="721" y="2559"/>
                  </a:lnTo>
                  <a:lnTo>
                    <a:pt x="683" y="2767"/>
                  </a:lnTo>
                  <a:lnTo>
                    <a:pt x="645" y="2976"/>
                  </a:lnTo>
                  <a:lnTo>
                    <a:pt x="626" y="3166"/>
                  </a:lnTo>
                  <a:lnTo>
                    <a:pt x="626" y="3374"/>
                  </a:lnTo>
                  <a:lnTo>
                    <a:pt x="664" y="3564"/>
                  </a:lnTo>
                  <a:lnTo>
                    <a:pt x="702" y="3715"/>
                  </a:lnTo>
                  <a:lnTo>
                    <a:pt x="778" y="3848"/>
                  </a:lnTo>
                  <a:lnTo>
                    <a:pt x="854" y="3981"/>
                  </a:lnTo>
                  <a:lnTo>
                    <a:pt x="930" y="4094"/>
                  </a:lnTo>
                  <a:lnTo>
                    <a:pt x="1024" y="4208"/>
                  </a:lnTo>
                  <a:lnTo>
                    <a:pt x="1138" y="4303"/>
                  </a:lnTo>
                  <a:lnTo>
                    <a:pt x="1366" y="4511"/>
                  </a:lnTo>
                  <a:lnTo>
                    <a:pt x="2237" y="5175"/>
                  </a:lnTo>
                  <a:lnTo>
                    <a:pt x="3109" y="5857"/>
                  </a:lnTo>
                  <a:lnTo>
                    <a:pt x="3545" y="6179"/>
                  </a:lnTo>
                  <a:lnTo>
                    <a:pt x="3981" y="6501"/>
                  </a:lnTo>
                  <a:lnTo>
                    <a:pt x="4436" y="6805"/>
                  </a:lnTo>
                  <a:lnTo>
                    <a:pt x="4910" y="7089"/>
                  </a:lnTo>
                  <a:lnTo>
                    <a:pt x="5175" y="7222"/>
                  </a:lnTo>
                  <a:lnTo>
                    <a:pt x="5441" y="7354"/>
                  </a:lnTo>
                  <a:lnTo>
                    <a:pt x="5706" y="7449"/>
                  </a:lnTo>
                  <a:lnTo>
                    <a:pt x="5952" y="7525"/>
                  </a:lnTo>
                  <a:lnTo>
                    <a:pt x="6218" y="7582"/>
                  </a:lnTo>
                  <a:lnTo>
                    <a:pt x="6483" y="7639"/>
                  </a:lnTo>
                  <a:lnTo>
                    <a:pt x="6748"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62" y="5743"/>
                  </a:lnTo>
                  <a:lnTo>
                    <a:pt x="11581" y="5686"/>
                  </a:lnTo>
                  <a:lnTo>
                    <a:pt x="11600" y="5629"/>
                  </a:lnTo>
                  <a:lnTo>
                    <a:pt x="11581" y="5592"/>
                  </a:lnTo>
                  <a:lnTo>
                    <a:pt x="11998" y="5705"/>
                  </a:lnTo>
                  <a:lnTo>
                    <a:pt x="12321" y="5781"/>
                  </a:lnTo>
                  <a:lnTo>
                    <a:pt x="12510" y="5819"/>
                  </a:lnTo>
                  <a:lnTo>
                    <a:pt x="12700" y="5838"/>
                  </a:lnTo>
                  <a:lnTo>
                    <a:pt x="12813" y="5819"/>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5069" y="2654"/>
                  </a:lnTo>
                  <a:lnTo>
                    <a:pt x="15107" y="2578"/>
                  </a:lnTo>
                  <a:lnTo>
                    <a:pt x="15145" y="2502"/>
                  </a:lnTo>
                  <a:lnTo>
                    <a:pt x="15202" y="2369"/>
                  </a:lnTo>
                  <a:lnTo>
                    <a:pt x="15277" y="2275"/>
                  </a:lnTo>
                  <a:lnTo>
                    <a:pt x="15353" y="2218"/>
                  </a:lnTo>
                  <a:lnTo>
                    <a:pt x="15448" y="2180"/>
                  </a:lnTo>
                  <a:lnTo>
                    <a:pt x="15656" y="2085"/>
                  </a:lnTo>
                  <a:lnTo>
                    <a:pt x="15770" y="2028"/>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35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999400" y="5145375"/>
              <a:ext cx="104275" cy="61625"/>
            </a:xfrm>
            <a:custGeom>
              <a:avLst/>
              <a:gdLst/>
              <a:ahLst/>
              <a:cxnLst/>
              <a:rect l="l" t="t" r="r" b="b"/>
              <a:pathLst>
                <a:path w="4171" h="2465" fill="none" extrusionOk="0">
                  <a:moveTo>
                    <a:pt x="1915" y="2465"/>
                  </a:moveTo>
                  <a:lnTo>
                    <a:pt x="1915" y="2465"/>
                  </a:lnTo>
                  <a:lnTo>
                    <a:pt x="1801" y="2465"/>
                  </a:lnTo>
                  <a:lnTo>
                    <a:pt x="1688" y="2446"/>
                  </a:lnTo>
                  <a:lnTo>
                    <a:pt x="1688" y="2446"/>
                  </a:lnTo>
                  <a:lnTo>
                    <a:pt x="1252" y="2332"/>
                  </a:lnTo>
                  <a:lnTo>
                    <a:pt x="835" y="2218"/>
                  </a:lnTo>
                  <a:lnTo>
                    <a:pt x="418" y="2067"/>
                  </a:lnTo>
                  <a:lnTo>
                    <a:pt x="1" y="1915"/>
                  </a:lnTo>
                  <a:lnTo>
                    <a:pt x="1" y="1915"/>
                  </a:lnTo>
                  <a:lnTo>
                    <a:pt x="190" y="1839"/>
                  </a:lnTo>
                  <a:lnTo>
                    <a:pt x="399" y="1783"/>
                  </a:lnTo>
                  <a:lnTo>
                    <a:pt x="835" y="1707"/>
                  </a:lnTo>
                  <a:lnTo>
                    <a:pt x="1252" y="1612"/>
                  </a:lnTo>
                  <a:lnTo>
                    <a:pt x="1422" y="1555"/>
                  </a:lnTo>
                  <a:lnTo>
                    <a:pt x="1593" y="1479"/>
                  </a:lnTo>
                  <a:lnTo>
                    <a:pt x="1593" y="1479"/>
                  </a:lnTo>
                  <a:lnTo>
                    <a:pt x="1745" y="1385"/>
                  </a:lnTo>
                  <a:lnTo>
                    <a:pt x="1896" y="1252"/>
                  </a:lnTo>
                  <a:lnTo>
                    <a:pt x="2048" y="1119"/>
                  </a:lnTo>
                  <a:lnTo>
                    <a:pt x="2180" y="968"/>
                  </a:lnTo>
                  <a:lnTo>
                    <a:pt x="2180" y="968"/>
                  </a:lnTo>
                  <a:lnTo>
                    <a:pt x="2313" y="816"/>
                  </a:lnTo>
                  <a:lnTo>
                    <a:pt x="2465" y="683"/>
                  </a:lnTo>
                  <a:lnTo>
                    <a:pt x="2616" y="570"/>
                  </a:lnTo>
                  <a:lnTo>
                    <a:pt x="2768" y="475"/>
                  </a:lnTo>
                  <a:lnTo>
                    <a:pt x="2939" y="399"/>
                  </a:lnTo>
                  <a:lnTo>
                    <a:pt x="3128" y="323"/>
                  </a:lnTo>
                  <a:lnTo>
                    <a:pt x="3318" y="266"/>
                  </a:lnTo>
                  <a:lnTo>
                    <a:pt x="3526" y="209"/>
                  </a:lnTo>
                  <a:lnTo>
                    <a:pt x="3526" y="209"/>
                  </a:lnTo>
                  <a:lnTo>
                    <a:pt x="3792" y="134"/>
                  </a:lnTo>
                  <a:lnTo>
                    <a:pt x="3943" y="77"/>
                  </a:lnTo>
                  <a:lnTo>
                    <a:pt x="4076" y="1"/>
                  </a:lnTo>
                  <a:lnTo>
                    <a:pt x="4076" y="1"/>
                  </a:lnTo>
                  <a:lnTo>
                    <a:pt x="4152" y="153"/>
                  </a:lnTo>
                  <a:lnTo>
                    <a:pt x="4171" y="304"/>
                  </a:lnTo>
                  <a:lnTo>
                    <a:pt x="4171" y="437"/>
                  </a:lnTo>
                  <a:lnTo>
                    <a:pt x="4152" y="570"/>
                  </a:lnTo>
                  <a:lnTo>
                    <a:pt x="4076" y="702"/>
                  </a:lnTo>
                  <a:lnTo>
                    <a:pt x="4000" y="835"/>
                  </a:lnTo>
                  <a:lnTo>
                    <a:pt x="3886" y="930"/>
                  </a:lnTo>
                  <a:lnTo>
                    <a:pt x="3754" y="1024"/>
                  </a:lnTo>
                  <a:lnTo>
                    <a:pt x="3754" y="1024"/>
                  </a:lnTo>
                  <a:lnTo>
                    <a:pt x="3583" y="1100"/>
                  </a:lnTo>
                  <a:lnTo>
                    <a:pt x="3431" y="1176"/>
                  </a:lnTo>
                  <a:lnTo>
                    <a:pt x="3109" y="1309"/>
                  </a:lnTo>
                  <a:lnTo>
                    <a:pt x="3109" y="1309"/>
                  </a:lnTo>
                  <a:lnTo>
                    <a:pt x="3166" y="949"/>
                  </a:lnTo>
                  <a:lnTo>
                    <a:pt x="3166" y="949"/>
                  </a:lnTo>
                  <a:lnTo>
                    <a:pt x="3166" y="873"/>
                  </a:lnTo>
                  <a:lnTo>
                    <a:pt x="3109" y="797"/>
                  </a:lnTo>
                  <a:lnTo>
                    <a:pt x="3052" y="759"/>
                  </a:lnTo>
                  <a:lnTo>
                    <a:pt x="2977" y="740"/>
                  </a:lnTo>
                  <a:lnTo>
                    <a:pt x="2977" y="740"/>
                  </a:lnTo>
                  <a:lnTo>
                    <a:pt x="2939" y="759"/>
                  </a:lnTo>
                  <a:lnTo>
                    <a:pt x="2901" y="778"/>
                  </a:lnTo>
                  <a:lnTo>
                    <a:pt x="2863" y="816"/>
                  </a:lnTo>
                  <a:lnTo>
                    <a:pt x="2844" y="873"/>
                  </a:lnTo>
                  <a:lnTo>
                    <a:pt x="2844" y="873"/>
                  </a:lnTo>
                  <a:lnTo>
                    <a:pt x="2768" y="1385"/>
                  </a:lnTo>
                  <a:lnTo>
                    <a:pt x="2711" y="1650"/>
                  </a:lnTo>
                  <a:lnTo>
                    <a:pt x="2635" y="1915"/>
                  </a:lnTo>
                  <a:lnTo>
                    <a:pt x="2578" y="2029"/>
                  </a:lnTo>
                  <a:lnTo>
                    <a:pt x="2522" y="2124"/>
                  </a:lnTo>
                  <a:lnTo>
                    <a:pt x="2446" y="2218"/>
                  </a:lnTo>
                  <a:lnTo>
                    <a:pt x="2370" y="2313"/>
                  </a:lnTo>
                  <a:lnTo>
                    <a:pt x="2275" y="2370"/>
                  </a:lnTo>
                  <a:lnTo>
                    <a:pt x="2180" y="2427"/>
                  </a:lnTo>
                  <a:lnTo>
                    <a:pt x="2048" y="2465"/>
                  </a:lnTo>
                  <a:lnTo>
                    <a:pt x="1915" y="24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59175" y="5116475"/>
              <a:ext cx="258275" cy="136500"/>
            </a:xfrm>
            <a:custGeom>
              <a:avLst/>
              <a:gdLst/>
              <a:ahLst/>
              <a:cxnLst/>
              <a:rect l="l" t="t" r="r" b="b"/>
              <a:pathLst>
                <a:path w="10331" h="5460" fill="none" extrusionOk="0">
                  <a:moveTo>
                    <a:pt x="1574" y="3185"/>
                  </a:moveTo>
                  <a:lnTo>
                    <a:pt x="1574" y="3185"/>
                  </a:lnTo>
                  <a:lnTo>
                    <a:pt x="1289" y="2958"/>
                  </a:lnTo>
                  <a:lnTo>
                    <a:pt x="1289" y="2958"/>
                  </a:lnTo>
                  <a:lnTo>
                    <a:pt x="778" y="2578"/>
                  </a:lnTo>
                  <a:lnTo>
                    <a:pt x="531" y="2389"/>
                  </a:lnTo>
                  <a:lnTo>
                    <a:pt x="323" y="2180"/>
                  </a:lnTo>
                  <a:lnTo>
                    <a:pt x="247" y="2067"/>
                  </a:lnTo>
                  <a:lnTo>
                    <a:pt x="171" y="1953"/>
                  </a:lnTo>
                  <a:lnTo>
                    <a:pt x="95" y="1820"/>
                  </a:lnTo>
                  <a:lnTo>
                    <a:pt x="57" y="1688"/>
                  </a:lnTo>
                  <a:lnTo>
                    <a:pt x="19" y="1555"/>
                  </a:lnTo>
                  <a:lnTo>
                    <a:pt x="0" y="1384"/>
                  </a:lnTo>
                  <a:lnTo>
                    <a:pt x="0" y="1214"/>
                  </a:lnTo>
                  <a:lnTo>
                    <a:pt x="19" y="1043"/>
                  </a:lnTo>
                  <a:lnTo>
                    <a:pt x="19" y="1043"/>
                  </a:lnTo>
                  <a:lnTo>
                    <a:pt x="57" y="778"/>
                  </a:lnTo>
                  <a:lnTo>
                    <a:pt x="76" y="531"/>
                  </a:lnTo>
                  <a:lnTo>
                    <a:pt x="76" y="285"/>
                  </a:lnTo>
                  <a:lnTo>
                    <a:pt x="38" y="39"/>
                  </a:lnTo>
                  <a:lnTo>
                    <a:pt x="38" y="39"/>
                  </a:lnTo>
                  <a:lnTo>
                    <a:pt x="38" y="1"/>
                  </a:lnTo>
                  <a:lnTo>
                    <a:pt x="38" y="1"/>
                  </a:lnTo>
                  <a:lnTo>
                    <a:pt x="133" y="39"/>
                  </a:lnTo>
                  <a:lnTo>
                    <a:pt x="228" y="77"/>
                  </a:lnTo>
                  <a:lnTo>
                    <a:pt x="304" y="133"/>
                  </a:lnTo>
                  <a:lnTo>
                    <a:pt x="361" y="209"/>
                  </a:lnTo>
                  <a:lnTo>
                    <a:pt x="417" y="323"/>
                  </a:lnTo>
                  <a:lnTo>
                    <a:pt x="436" y="456"/>
                  </a:lnTo>
                  <a:lnTo>
                    <a:pt x="436" y="607"/>
                  </a:lnTo>
                  <a:lnTo>
                    <a:pt x="417" y="816"/>
                  </a:lnTo>
                  <a:lnTo>
                    <a:pt x="417" y="816"/>
                  </a:lnTo>
                  <a:lnTo>
                    <a:pt x="417" y="929"/>
                  </a:lnTo>
                  <a:lnTo>
                    <a:pt x="436" y="1024"/>
                  </a:lnTo>
                  <a:lnTo>
                    <a:pt x="474" y="1100"/>
                  </a:lnTo>
                  <a:lnTo>
                    <a:pt x="531" y="1176"/>
                  </a:lnTo>
                  <a:lnTo>
                    <a:pt x="588" y="1252"/>
                  </a:lnTo>
                  <a:lnTo>
                    <a:pt x="683" y="1309"/>
                  </a:lnTo>
                  <a:lnTo>
                    <a:pt x="853" y="1384"/>
                  </a:lnTo>
                  <a:lnTo>
                    <a:pt x="853" y="1384"/>
                  </a:lnTo>
                  <a:lnTo>
                    <a:pt x="948" y="1403"/>
                  </a:lnTo>
                  <a:lnTo>
                    <a:pt x="1024" y="1403"/>
                  </a:lnTo>
                  <a:lnTo>
                    <a:pt x="1024" y="1403"/>
                  </a:lnTo>
                  <a:lnTo>
                    <a:pt x="1251" y="1384"/>
                  </a:lnTo>
                  <a:lnTo>
                    <a:pt x="1479" y="1365"/>
                  </a:lnTo>
                  <a:lnTo>
                    <a:pt x="1479" y="1365"/>
                  </a:lnTo>
                  <a:lnTo>
                    <a:pt x="1593" y="1346"/>
                  </a:lnTo>
                  <a:lnTo>
                    <a:pt x="1593" y="1346"/>
                  </a:lnTo>
                  <a:lnTo>
                    <a:pt x="1706" y="1365"/>
                  </a:lnTo>
                  <a:lnTo>
                    <a:pt x="1820" y="1384"/>
                  </a:lnTo>
                  <a:lnTo>
                    <a:pt x="1934" y="1422"/>
                  </a:lnTo>
                  <a:lnTo>
                    <a:pt x="2028" y="1479"/>
                  </a:lnTo>
                  <a:lnTo>
                    <a:pt x="2123" y="1536"/>
                  </a:lnTo>
                  <a:lnTo>
                    <a:pt x="2199" y="1612"/>
                  </a:lnTo>
                  <a:lnTo>
                    <a:pt x="2351" y="1782"/>
                  </a:lnTo>
                  <a:lnTo>
                    <a:pt x="2483" y="1991"/>
                  </a:lnTo>
                  <a:lnTo>
                    <a:pt x="2597" y="2199"/>
                  </a:lnTo>
                  <a:lnTo>
                    <a:pt x="2806" y="2616"/>
                  </a:lnTo>
                  <a:lnTo>
                    <a:pt x="2806" y="2616"/>
                  </a:lnTo>
                  <a:lnTo>
                    <a:pt x="2900" y="2806"/>
                  </a:lnTo>
                  <a:lnTo>
                    <a:pt x="2976" y="2920"/>
                  </a:lnTo>
                  <a:lnTo>
                    <a:pt x="3033" y="3014"/>
                  </a:lnTo>
                  <a:lnTo>
                    <a:pt x="3128" y="3090"/>
                  </a:lnTo>
                  <a:lnTo>
                    <a:pt x="3223" y="3166"/>
                  </a:lnTo>
                  <a:lnTo>
                    <a:pt x="3317" y="3204"/>
                  </a:lnTo>
                  <a:lnTo>
                    <a:pt x="3431" y="3223"/>
                  </a:lnTo>
                  <a:lnTo>
                    <a:pt x="3431" y="3223"/>
                  </a:lnTo>
                  <a:lnTo>
                    <a:pt x="3526" y="3204"/>
                  </a:lnTo>
                  <a:lnTo>
                    <a:pt x="3526" y="3204"/>
                  </a:lnTo>
                  <a:lnTo>
                    <a:pt x="3696" y="3166"/>
                  </a:lnTo>
                  <a:lnTo>
                    <a:pt x="3867" y="3109"/>
                  </a:lnTo>
                  <a:lnTo>
                    <a:pt x="4019" y="3052"/>
                  </a:lnTo>
                  <a:lnTo>
                    <a:pt x="4170" y="3033"/>
                  </a:lnTo>
                  <a:lnTo>
                    <a:pt x="4170" y="3033"/>
                  </a:lnTo>
                  <a:lnTo>
                    <a:pt x="4303" y="3052"/>
                  </a:lnTo>
                  <a:lnTo>
                    <a:pt x="4417" y="3109"/>
                  </a:lnTo>
                  <a:lnTo>
                    <a:pt x="4549" y="3223"/>
                  </a:lnTo>
                  <a:lnTo>
                    <a:pt x="4663" y="3412"/>
                  </a:lnTo>
                  <a:lnTo>
                    <a:pt x="4663" y="3412"/>
                  </a:lnTo>
                  <a:lnTo>
                    <a:pt x="4758" y="3602"/>
                  </a:lnTo>
                  <a:lnTo>
                    <a:pt x="4834" y="3810"/>
                  </a:lnTo>
                  <a:lnTo>
                    <a:pt x="4909" y="4019"/>
                  </a:lnTo>
                  <a:lnTo>
                    <a:pt x="4966" y="4114"/>
                  </a:lnTo>
                  <a:lnTo>
                    <a:pt x="5042" y="4208"/>
                  </a:lnTo>
                  <a:lnTo>
                    <a:pt x="5042" y="4208"/>
                  </a:lnTo>
                  <a:lnTo>
                    <a:pt x="5194" y="4360"/>
                  </a:lnTo>
                  <a:lnTo>
                    <a:pt x="5364" y="4474"/>
                  </a:lnTo>
                  <a:lnTo>
                    <a:pt x="5535" y="4531"/>
                  </a:lnTo>
                  <a:lnTo>
                    <a:pt x="5705" y="4550"/>
                  </a:lnTo>
                  <a:lnTo>
                    <a:pt x="5705" y="4550"/>
                  </a:lnTo>
                  <a:lnTo>
                    <a:pt x="5895" y="4531"/>
                  </a:lnTo>
                  <a:lnTo>
                    <a:pt x="6103" y="4474"/>
                  </a:lnTo>
                  <a:lnTo>
                    <a:pt x="6103" y="4474"/>
                  </a:lnTo>
                  <a:lnTo>
                    <a:pt x="6388" y="4379"/>
                  </a:lnTo>
                  <a:lnTo>
                    <a:pt x="6615" y="4265"/>
                  </a:lnTo>
                  <a:lnTo>
                    <a:pt x="6881" y="4171"/>
                  </a:lnTo>
                  <a:lnTo>
                    <a:pt x="7013" y="4133"/>
                  </a:lnTo>
                  <a:lnTo>
                    <a:pt x="7184" y="4114"/>
                  </a:lnTo>
                  <a:lnTo>
                    <a:pt x="7184" y="4114"/>
                  </a:lnTo>
                  <a:lnTo>
                    <a:pt x="7316" y="4114"/>
                  </a:lnTo>
                  <a:lnTo>
                    <a:pt x="7316" y="4114"/>
                  </a:lnTo>
                  <a:lnTo>
                    <a:pt x="7525" y="4114"/>
                  </a:lnTo>
                  <a:lnTo>
                    <a:pt x="7752" y="4152"/>
                  </a:lnTo>
                  <a:lnTo>
                    <a:pt x="7752" y="4152"/>
                  </a:lnTo>
                  <a:lnTo>
                    <a:pt x="7961" y="4171"/>
                  </a:lnTo>
                  <a:lnTo>
                    <a:pt x="8188" y="4189"/>
                  </a:lnTo>
                  <a:lnTo>
                    <a:pt x="8188" y="4189"/>
                  </a:lnTo>
                  <a:lnTo>
                    <a:pt x="8359" y="4171"/>
                  </a:lnTo>
                  <a:lnTo>
                    <a:pt x="8359" y="4171"/>
                  </a:lnTo>
                  <a:lnTo>
                    <a:pt x="8492" y="4152"/>
                  </a:lnTo>
                  <a:lnTo>
                    <a:pt x="8624" y="4095"/>
                  </a:lnTo>
                  <a:lnTo>
                    <a:pt x="8738" y="4038"/>
                  </a:lnTo>
                  <a:lnTo>
                    <a:pt x="8833" y="3943"/>
                  </a:lnTo>
                  <a:lnTo>
                    <a:pt x="8927" y="3848"/>
                  </a:lnTo>
                  <a:lnTo>
                    <a:pt x="8984" y="3754"/>
                  </a:lnTo>
                  <a:lnTo>
                    <a:pt x="9117" y="3488"/>
                  </a:lnTo>
                  <a:lnTo>
                    <a:pt x="9117" y="3488"/>
                  </a:lnTo>
                  <a:lnTo>
                    <a:pt x="9174" y="3393"/>
                  </a:lnTo>
                  <a:lnTo>
                    <a:pt x="9231" y="3318"/>
                  </a:lnTo>
                  <a:lnTo>
                    <a:pt x="9307" y="3242"/>
                  </a:lnTo>
                  <a:lnTo>
                    <a:pt x="9401" y="3185"/>
                  </a:lnTo>
                  <a:lnTo>
                    <a:pt x="9401" y="3185"/>
                  </a:lnTo>
                  <a:lnTo>
                    <a:pt x="9401" y="3242"/>
                  </a:lnTo>
                  <a:lnTo>
                    <a:pt x="9420" y="3299"/>
                  </a:lnTo>
                  <a:lnTo>
                    <a:pt x="9439" y="3337"/>
                  </a:lnTo>
                  <a:lnTo>
                    <a:pt x="9496" y="3374"/>
                  </a:lnTo>
                  <a:lnTo>
                    <a:pt x="9496" y="3374"/>
                  </a:lnTo>
                  <a:lnTo>
                    <a:pt x="9913" y="3526"/>
                  </a:lnTo>
                  <a:lnTo>
                    <a:pt x="10330" y="3678"/>
                  </a:lnTo>
                  <a:lnTo>
                    <a:pt x="10330" y="3678"/>
                  </a:lnTo>
                  <a:lnTo>
                    <a:pt x="9818" y="4019"/>
                  </a:lnTo>
                  <a:lnTo>
                    <a:pt x="9288" y="4360"/>
                  </a:lnTo>
                  <a:lnTo>
                    <a:pt x="8757" y="4663"/>
                  </a:lnTo>
                  <a:lnTo>
                    <a:pt x="8226" y="4929"/>
                  </a:lnTo>
                  <a:lnTo>
                    <a:pt x="7961" y="5042"/>
                  </a:lnTo>
                  <a:lnTo>
                    <a:pt x="7696" y="5137"/>
                  </a:lnTo>
                  <a:lnTo>
                    <a:pt x="7430" y="5232"/>
                  </a:lnTo>
                  <a:lnTo>
                    <a:pt x="7146" y="5308"/>
                  </a:lnTo>
                  <a:lnTo>
                    <a:pt x="6881" y="5365"/>
                  </a:lnTo>
                  <a:lnTo>
                    <a:pt x="6596" y="5421"/>
                  </a:lnTo>
                  <a:lnTo>
                    <a:pt x="6331" y="5440"/>
                  </a:lnTo>
                  <a:lnTo>
                    <a:pt x="6047" y="5459"/>
                  </a:lnTo>
                  <a:lnTo>
                    <a:pt x="6047" y="5459"/>
                  </a:lnTo>
                  <a:lnTo>
                    <a:pt x="5781" y="5440"/>
                  </a:lnTo>
                  <a:lnTo>
                    <a:pt x="5516" y="5421"/>
                  </a:lnTo>
                  <a:lnTo>
                    <a:pt x="5232" y="5365"/>
                  </a:lnTo>
                  <a:lnTo>
                    <a:pt x="4966" y="5308"/>
                  </a:lnTo>
                  <a:lnTo>
                    <a:pt x="4682" y="5213"/>
                  </a:lnTo>
                  <a:lnTo>
                    <a:pt x="4398" y="5118"/>
                  </a:lnTo>
                  <a:lnTo>
                    <a:pt x="4132" y="4986"/>
                  </a:lnTo>
                  <a:lnTo>
                    <a:pt x="3848" y="4834"/>
                  </a:lnTo>
                  <a:lnTo>
                    <a:pt x="3848" y="4834"/>
                  </a:lnTo>
                  <a:lnTo>
                    <a:pt x="3431" y="4569"/>
                  </a:lnTo>
                  <a:lnTo>
                    <a:pt x="3014" y="4284"/>
                  </a:lnTo>
                  <a:lnTo>
                    <a:pt x="2616" y="4000"/>
                  </a:lnTo>
                  <a:lnTo>
                    <a:pt x="2237" y="3697"/>
                  </a:lnTo>
                  <a:lnTo>
                    <a:pt x="2237" y="3697"/>
                  </a:lnTo>
                  <a:lnTo>
                    <a:pt x="2445" y="3754"/>
                  </a:lnTo>
                  <a:lnTo>
                    <a:pt x="2673" y="3810"/>
                  </a:lnTo>
                  <a:lnTo>
                    <a:pt x="2900" y="3829"/>
                  </a:lnTo>
                  <a:lnTo>
                    <a:pt x="3147" y="3829"/>
                  </a:lnTo>
                  <a:lnTo>
                    <a:pt x="3147" y="3829"/>
                  </a:lnTo>
                  <a:lnTo>
                    <a:pt x="3412" y="3829"/>
                  </a:lnTo>
                  <a:lnTo>
                    <a:pt x="3677" y="3810"/>
                  </a:lnTo>
                  <a:lnTo>
                    <a:pt x="3924" y="3773"/>
                  </a:lnTo>
                  <a:lnTo>
                    <a:pt x="4170" y="3716"/>
                  </a:lnTo>
                  <a:lnTo>
                    <a:pt x="4170" y="3716"/>
                  </a:lnTo>
                  <a:lnTo>
                    <a:pt x="4227" y="3697"/>
                  </a:lnTo>
                  <a:lnTo>
                    <a:pt x="4265" y="3640"/>
                  </a:lnTo>
                  <a:lnTo>
                    <a:pt x="4284" y="3602"/>
                  </a:lnTo>
                  <a:lnTo>
                    <a:pt x="4284" y="3545"/>
                  </a:lnTo>
                  <a:lnTo>
                    <a:pt x="4265" y="3488"/>
                  </a:lnTo>
                  <a:lnTo>
                    <a:pt x="4227" y="3431"/>
                  </a:lnTo>
                  <a:lnTo>
                    <a:pt x="4189" y="3412"/>
                  </a:lnTo>
                  <a:lnTo>
                    <a:pt x="4132" y="3393"/>
                  </a:lnTo>
                  <a:lnTo>
                    <a:pt x="4132" y="3393"/>
                  </a:lnTo>
                  <a:lnTo>
                    <a:pt x="4094" y="3393"/>
                  </a:lnTo>
                  <a:lnTo>
                    <a:pt x="4094" y="3393"/>
                  </a:lnTo>
                  <a:lnTo>
                    <a:pt x="3639" y="3469"/>
                  </a:lnTo>
                  <a:lnTo>
                    <a:pt x="3412" y="3488"/>
                  </a:lnTo>
                  <a:lnTo>
                    <a:pt x="3166" y="3507"/>
                  </a:lnTo>
                  <a:lnTo>
                    <a:pt x="3166" y="3507"/>
                  </a:lnTo>
                  <a:lnTo>
                    <a:pt x="2900" y="3488"/>
                  </a:lnTo>
                  <a:lnTo>
                    <a:pt x="2635" y="3450"/>
                  </a:lnTo>
                  <a:lnTo>
                    <a:pt x="2370" y="3393"/>
                  </a:lnTo>
                  <a:lnTo>
                    <a:pt x="2123" y="3299"/>
                  </a:lnTo>
                  <a:lnTo>
                    <a:pt x="2123" y="3299"/>
                  </a:lnTo>
                  <a:lnTo>
                    <a:pt x="2028" y="3242"/>
                  </a:lnTo>
                  <a:lnTo>
                    <a:pt x="1953" y="3166"/>
                  </a:lnTo>
                  <a:lnTo>
                    <a:pt x="1896" y="3071"/>
                  </a:lnTo>
                  <a:lnTo>
                    <a:pt x="1858" y="2976"/>
                  </a:lnTo>
                  <a:lnTo>
                    <a:pt x="1820" y="2863"/>
                  </a:lnTo>
                  <a:lnTo>
                    <a:pt x="1801" y="2749"/>
                  </a:lnTo>
                  <a:lnTo>
                    <a:pt x="1763" y="2484"/>
                  </a:lnTo>
                  <a:lnTo>
                    <a:pt x="1763" y="1953"/>
                  </a:lnTo>
                  <a:lnTo>
                    <a:pt x="1744" y="1726"/>
                  </a:lnTo>
                  <a:lnTo>
                    <a:pt x="1725" y="1631"/>
                  </a:lnTo>
                  <a:lnTo>
                    <a:pt x="1706" y="1536"/>
                  </a:lnTo>
                  <a:lnTo>
                    <a:pt x="1706" y="1536"/>
                  </a:lnTo>
                  <a:lnTo>
                    <a:pt x="1668" y="1479"/>
                  </a:lnTo>
                  <a:lnTo>
                    <a:pt x="1649" y="1441"/>
                  </a:lnTo>
                  <a:lnTo>
                    <a:pt x="1593" y="1422"/>
                  </a:lnTo>
                  <a:lnTo>
                    <a:pt x="1536" y="1403"/>
                  </a:lnTo>
                  <a:lnTo>
                    <a:pt x="1498" y="1403"/>
                  </a:lnTo>
                  <a:lnTo>
                    <a:pt x="1498" y="1403"/>
                  </a:lnTo>
                  <a:lnTo>
                    <a:pt x="1498" y="1403"/>
                  </a:lnTo>
                  <a:lnTo>
                    <a:pt x="1498" y="1403"/>
                  </a:lnTo>
                  <a:lnTo>
                    <a:pt x="1422" y="1422"/>
                  </a:lnTo>
                  <a:lnTo>
                    <a:pt x="1384" y="1460"/>
                  </a:lnTo>
                  <a:lnTo>
                    <a:pt x="1346" y="1498"/>
                  </a:lnTo>
                  <a:lnTo>
                    <a:pt x="1346" y="1498"/>
                  </a:lnTo>
                  <a:lnTo>
                    <a:pt x="1346" y="1517"/>
                  </a:lnTo>
                  <a:lnTo>
                    <a:pt x="1346" y="1517"/>
                  </a:lnTo>
                  <a:lnTo>
                    <a:pt x="1327" y="1593"/>
                  </a:lnTo>
                  <a:lnTo>
                    <a:pt x="1327" y="1669"/>
                  </a:lnTo>
                  <a:lnTo>
                    <a:pt x="1365" y="1726"/>
                  </a:lnTo>
                  <a:lnTo>
                    <a:pt x="1422" y="1763"/>
                  </a:lnTo>
                  <a:lnTo>
                    <a:pt x="1422" y="1763"/>
                  </a:lnTo>
                  <a:lnTo>
                    <a:pt x="1441" y="1915"/>
                  </a:lnTo>
                  <a:lnTo>
                    <a:pt x="1460" y="2105"/>
                  </a:lnTo>
                  <a:lnTo>
                    <a:pt x="1460" y="2484"/>
                  </a:lnTo>
                  <a:lnTo>
                    <a:pt x="1479" y="2654"/>
                  </a:lnTo>
                  <a:lnTo>
                    <a:pt x="1498" y="2844"/>
                  </a:lnTo>
                  <a:lnTo>
                    <a:pt x="1517" y="3014"/>
                  </a:lnTo>
                  <a:lnTo>
                    <a:pt x="1574" y="31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34050" y="5070525"/>
              <a:ext cx="405650" cy="191450"/>
            </a:xfrm>
            <a:custGeom>
              <a:avLst/>
              <a:gdLst/>
              <a:ahLst/>
              <a:cxnLst/>
              <a:rect l="l" t="t" r="r" b="b"/>
              <a:pathLst>
                <a:path w="16226" h="7658" fill="none" extrusionOk="0">
                  <a:moveTo>
                    <a:pt x="15353" y="0"/>
                  </a:moveTo>
                  <a:lnTo>
                    <a:pt x="15353" y="0"/>
                  </a:lnTo>
                  <a:lnTo>
                    <a:pt x="15296" y="19"/>
                  </a:lnTo>
                  <a:lnTo>
                    <a:pt x="15258" y="38"/>
                  </a:lnTo>
                  <a:lnTo>
                    <a:pt x="15239" y="95"/>
                  </a:lnTo>
                  <a:lnTo>
                    <a:pt x="15221" y="133"/>
                  </a:lnTo>
                  <a:lnTo>
                    <a:pt x="15221" y="190"/>
                  </a:lnTo>
                  <a:lnTo>
                    <a:pt x="15239" y="247"/>
                  </a:lnTo>
                  <a:lnTo>
                    <a:pt x="15277" y="304"/>
                  </a:lnTo>
                  <a:lnTo>
                    <a:pt x="15334" y="341"/>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5012" y="1896"/>
                  </a:lnTo>
                  <a:lnTo>
                    <a:pt x="14955" y="1915"/>
                  </a:lnTo>
                  <a:lnTo>
                    <a:pt x="14898" y="1952"/>
                  </a:lnTo>
                  <a:lnTo>
                    <a:pt x="14860" y="2009"/>
                  </a:lnTo>
                  <a:lnTo>
                    <a:pt x="14860" y="2066"/>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306" y="3090"/>
                  </a:lnTo>
                  <a:lnTo>
                    <a:pt x="13136" y="3166"/>
                  </a:lnTo>
                  <a:lnTo>
                    <a:pt x="12965" y="3279"/>
                  </a:lnTo>
                  <a:lnTo>
                    <a:pt x="12832" y="3412"/>
                  </a:lnTo>
                  <a:lnTo>
                    <a:pt x="12700" y="3545"/>
                  </a:lnTo>
                  <a:lnTo>
                    <a:pt x="12700" y="3545"/>
                  </a:lnTo>
                  <a:lnTo>
                    <a:pt x="12377" y="3886"/>
                  </a:lnTo>
                  <a:lnTo>
                    <a:pt x="12207" y="4037"/>
                  </a:lnTo>
                  <a:lnTo>
                    <a:pt x="12036" y="4151"/>
                  </a:lnTo>
                  <a:lnTo>
                    <a:pt x="11847" y="4265"/>
                  </a:lnTo>
                  <a:lnTo>
                    <a:pt x="11657" y="4360"/>
                  </a:lnTo>
                  <a:lnTo>
                    <a:pt x="11430" y="4416"/>
                  </a:lnTo>
                  <a:lnTo>
                    <a:pt x="11183" y="4454"/>
                  </a:lnTo>
                  <a:lnTo>
                    <a:pt x="11183" y="4454"/>
                  </a:lnTo>
                  <a:lnTo>
                    <a:pt x="10729" y="4511"/>
                  </a:lnTo>
                  <a:lnTo>
                    <a:pt x="10482" y="4549"/>
                  </a:lnTo>
                  <a:lnTo>
                    <a:pt x="10368" y="4587"/>
                  </a:lnTo>
                  <a:lnTo>
                    <a:pt x="10274" y="4644"/>
                  </a:lnTo>
                  <a:lnTo>
                    <a:pt x="10274" y="4644"/>
                  </a:lnTo>
                  <a:lnTo>
                    <a:pt x="10160" y="4720"/>
                  </a:lnTo>
                  <a:lnTo>
                    <a:pt x="10065" y="4796"/>
                  </a:lnTo>
                  <a:lnTo>
                    <a:pt x="9970" y="4871"/>
                  </a:lnTo>
                  <a:lnTo>
                    <a:pt x="9914" y="4985"/>
                  </a:lnTo>
                  <a:lnTo>
                    <a:pt x="9914" y="4985"/>
                  </a:lnTo>
                  <a:lnTo>
                    <a:pt x="9819" y="5194"/>
                  </a:lnTo>
                  <a:lnTo>
                    <a:pt x="9705" y="5345"/>
                  </a:lnTo>
                  <a:lnTo>
                    <a:pt x="9591" y="5478"/>
                  </a:lnTo>
                  <a:lnTo>
                    <a:pt x="9478" y="5573"/>
                  </a:lnTo>
                  <a:lnTo>
                    <a:pt x="9364" y="5629"/>
                  </a:lnTo>
                  <a:lnTo>
                    <a:pt x="9231" y="5667"/>
                  </a:lnTo>
                  <a:lnTo>
                    <a:pt x="9099" y="5686"/>
                  </a:lnTo>
                  <a:lnTo>
                    <a:pt x="8966" y="5705"/>
                  </a:lnTo>
                  <a:lnTo>
                    <a:pt x="8966" y="5705"/>
                  </a:lnTo>
                  <a:lnTo>
                    <a:pt x="8757" y="5686"/>
                  </a:lnTo>
                  <a:lnTo>
                    <a:pt x="8549" y="5667"/>
                  </a:lnTo>
                  <a:lnTo>
                    <a:pt x="8549" y="5667"/>
                  </a:lnTo>
                  <a:lnTo>
                    <a:pt x="8321" y="5648"/>
                  </a:lnTo>
                  <a:lnTo>
                    <a:pt x="8113" y="5629"/>
                  </a:lnTo>
                  <a:lnTo>
                    <a:pt x="8113" y="5629"/>
                  </a:lnTo>
                  <a:lnTo>
                    <a:pt x="7923" y="5648"/>
                  </a:lnTo>
                  <a:lnTo>
                    <a:pt x="7923" y="5648"/>
                  </a:lnTo>
                  <a:lnTo>
                    <a:pt x="7734" y="5686"/>
                  </a:lnTo>
                  <a:lnTo>
                    <a:pt x="7544" y="5762"/>
                  </a:lnTo>
                  <a:lnTo>
                    <a:pt x="7203" y="5933"/>
                  </a:lnTo>
                  <a:lnTo>
                    <a:pt x="7203" y="5933"/>
                  </a:lnTo>
                  <a:lnTo>
                    <a:pt x="7071" y="5990"/>
                  </a:lnTo>
                  <a:lnTo>
                    <a:pt x="6938" y="6027"/>
                  </a:lnTo>
                  <a:lnTo>
                    <a:pt x="6824" y="6046"/>
                  </a:lnTo>
                  <a:lnTo>
                    <a:pt x="6729" y="6065"/>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820" y="4871"/>
                  </a:lnTo>
                  <a:lnTo>
                    <a:pt x="5706" y="4739"/>
                  </a:lnTo>
                  <a:lnTo>
                    <a:pt x="5573" y="4644"/>
                  </a:lnTo>
                  <a:lnTo>
                    <a:pt x="5441" y="4568"/>
                  </a:lnTo>
                  <a:lnTo>
                    <a:pt x="5270" y="4530"/>
                  </a:lnTo>
                  <a:lnTo>
                    <a:pt x="5270" y="4530"/>
                  </a:lnTo>
                  <a:lnTo>
                    <a:pt x="5194" y="4511"/>
                  </a:lnTo>
                  <a:lnTo>
                    <a:pt x="5194" y="4511"/>
                  </a:lnTo>
                  <a:lnTo>
                    <a:pt x="5118" y="4530"/>
                  </a:lnTo>
                  <a:lnTo>
                    <a:pt x="5024" y="4549"/>
                  </a:lnTo>
                  <a:lnTo>
                    <a:pt x="4853" y="4606"/>
                  </a:lnTo>
                  <a:lnTo>
                    <a:pt x="4853" y="4606"/>
                  </a:lnTo>
                  <a:lnTo>
                    <a:pt x="4682" y="4682"/>
                  </a:lnTo>
                  <a:lnTo>
                    <a:pt x="4607" y="4701"/>
                  </a:lnTo>
                  <a:lnTo>
                    <a:pt x="4512" y="4701"/>
                  </a:lnTo>
                  <a:lnTo>
                    <a:pt x="4512" y="4701"/>
                  </a:lnTo>
                  <a:lnTo>
                    <a:pt x="4436" y="4701"/>
                  </a:lnTo>
                  <a:lnTo>
                    <a:pt x="4360" y="4663"/>
                  </a:lnTo>
                  <a:lnTo>
                    <a:pt x="4284" y="4606"/>
                  </a:lnTo>
                  <a:lnTo>
                    <a:pt x="4228" y="4530"/>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920" y="2900"/>
                  </a:lnTo>
                  <a:lnTo>
                    <a:pt x="2768" y="2881"/>
                  </a:lnTo>
                  <a:lnTo>
                    <a:pt x="2598" y="2862"/>
                  </a:lnTo>
                  <a:lnTo>
                    <a:pt x="2598" y="2862"/>
                  </a:lnTo>
                  <a:lnTo>
                    <a:pt x="2351" y="2881"/>
                  </a:lnTo>
                  <a:lnTo>
                    <a:pt x="2086" y="2900"/>
                  </a:lnTo>
                  <a:lnTo>
                    <a:pt x="2086" y="2900"/>
                  </a:lnTo>
                  <a:lnTo>
                    <a:pt x="2048" y="2919"/>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801" y="1915"/>
                  </a:lnTo>
                  <a:lnTo>
                    <a:pt x="1726" y="1801"/>
                  </a:lnTo>
                  <a:lnTo>
                    <a:pt x="1650" y="1706"/>
                  </a:lnTo>
                  <a:lnTo>
                    <a:pt x="1555" y="1630"/>
                  </a:lnTo>
                  <a:lnTo>
                    <a:pt x="1441" y="1573"/>
                  </a:lnTo>
                  <a:lnTo>
                    <a:pt x="1441" y="1573"/>
                  </a:lnTo>
                  <a:lnTo>
                    <a:pt x="1366" y="1536"/>
                  </a:lnTo>
                  <a:lnTo>
                    <a:pt x="1271" y="1517"/>
                  </a:lnTo>
                  <a:lnTo>
                    <a:pt x="1081" y="1479"/>
                  </a:lnTo>
                  <a:lnTo>
                    <a:pt x="1081" y="1479"/>
                  </a:lnTo>
                  <a:lnTo>
                    <a:pt x="911" y="1441"/>
                  </a:lnTo>
                  <a:lnTo>
                    <a:pt x="911" y="1441"/>
                  </a:lnTo>
                  <a:lnTo>
                    <a:pt x="797" y="1441"/>
                  </a:lnTo>
                  <a:lnTo>
                    <a:pt x="702" y="1384"/>
                  </a:lnTo>
                  <a:lnTo>
                    <a:pt x="645" y="1327"/>
                  </a:lnTo>
                  <a:lnTo>
                    <a:pt x="607" y="1251"/>
                  </a:lnTo>
                  <a:lnTo>
                    <a:pt x="588" y="1137"/>
                  </a:lnTo>
                  <a:lnTo>
                    <a:pt x="607" y="1005"/>
                  </a:lnTo>
                  <a:lnTo>
                    <a:pt x="645" y="853"/>
                  </a:lnTo>
                  <a:lnTo>
                    <a:pt x="721" y="664"/>
                  </a:lnTo>
                  <a:lnTo>
                    <a:pt x="721" y="664"/>
                  </a:lnTo>
                  <a:lnTo>
                    <a:pt x="797" y="645"/>
                  </a:lnTo>
                  <a:lnTo>
                    <a:pt x="835" y="607"/>
                  </a:lnTo>
                  <a:lnTo>
                    <a:pt x="873" y="550"/>
                  </a:lnTo>
                  <a:lnTo>
                    <a:pt x="873" y="493"/>
                  </a:lnTo>
                  <a:lnTo>
                    <a:pt x="873" y="436"/>
                  </a:lnTo>
                  <a:lnTo>
                    <a:pt x="854" y="379"/>
                  </a:lnTo>
                  <a:lnTo>
                    <a:pt x="797" y="341"/>
                  </a:lnTo>
                  <a:lnTo>
                    <a:pt x="740" y="341"/>
                  </a:lnTo>
                  <a:lnTo>
                    <a:pt x="740" y="341"/>
                  </a:lnTo>
                  <a:lnTo>
                    <a:pt x="721" y="341"/>
                  </a:lnTo>
                  <a:lnTo>
                    <a:pt x="721"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285" y="1573"/>
                  </a:lnTo>
                  <a:lnTo>
                    <a:pt x="399" y="1649"/>
                  </a:lnTo>
                  <a:lnTo>
                    <a:pt x="532" y="1706"/>
                  </a:lnTo>
                  <a:lnTo>
                    <a:pt x="664" y="1763"/>
                  </a:lnTo>
                  <a:lnTo>
                    <a:pt x="797" y="1782"/>
                  </a:lnTo>
                  <a:lnTo>
                    <a:pt x="797" y="1782"/>
                  </a:lnTo>
                  <a:lnTo>
                    <a:pt x="778" y="1820"/>
                  </a:lnTo>
                  <a:lnTo>
                    <a:pt x="740" y="1858"/>
                  </a:lnTo>
                  <a:lnTo>
                    <a:pt x="721" y="1896"/>
                  </a:lnTo>
                  <a:lnTo>
                    <a:pt x="740" y="1952"/>
                  </a:lnTo>
                  <a:lnTo>
                    <a:pt x="740" y="1952"/>
                  </a:lnTo>
                  <a:lnTo>
                    <a:pt x="759" y="2161"/>
                  </a:lnTo>
                  <a:lnTo>
                    <a:pt x="740" y="2369"/>
                  </a:lnTo>
                  <a:lnTo>
                    <a:pt x="721" y="2559"/>
                  </a:lnTo>
                  <a:lnTo>
                    <a:pt x="683" y="2767"/>
                  </a:lnTo>
                  <a:lnTo>
                    <a:pt x="645" y="2976"/>
                  </a:lnTo>
                  <a:lnTo>
                    <a:pt x="626" y="3166"/>
                  </a:lnTo>
                  <a:lnTo>
                    <a:pt x="626" y="3374"/>
                  </a:lnTo>
                  <a:lnTo>
                    <a:pt x="664" y="3564"/>
                  </a:lnTo>
                  <a:lnTo>
                    <a:pt x="664" y="3564"/>
                  </a:lnTo>
                  <a:lnTo>
                    <a:pt x="702" y="3715"/>
                  </a:lnTo>
                  <a:lnTo>
                    <a:pt x="778" y="3848"/>
                  </a:lnTo>
                  <a:lnTo>
                    <a:pt x="854" y="3981"/>
                  </a:lnTo>
                  <a:lnTo>
                    <a:pt x="930" y="4094"/>
                  </a:lnTo>
                  <a:lnTo>
                    <a:pt x="1024" y="4208"/>
                  </a:lnTo>
                  <a:lnTo>
                    <a:pt x="1138" y="4303"/>
                  </a:lnTo>
                  <a:lnTo>
                    <a:pt x="1366" y="4511"/>
                  </a:lnTo>
                  <a:lnTo>
                    <a:pt x="1366" y="4511"/>
                  </a:lnTo>
                  <a:lnTo>
                    <a:pt x="2237" y="5175"/>
                  </a:lnTo>
                  <a:lnTo>
                    <a:pt x="3109" y="5857"/>
                  </a:lnTo>
                  <a:lnTo>
                    <a:pt x="3545" y="6179"/>
                  </a:lnTo>
                  <a:lnTo>
                    <a:pt x="3981" y="6501"/>
                  </a:lnTo>
                  <a:lnTo>
                    <a:pt x="4436" y="6805"/>
                  </a:lnTo>
                  <a:lnTo>
                    <a:pt x="4910" y="7089"/>
                  </a:lnTo>
                  <a:lnTo>
                    <a:pt x="4910" y="7089"/>
                  </a:lnTo>
                  <a:lnTo>
                    <a:pt x="5175" y="7222"/>
                  </a:lnTo>
                  <a:lnTo>
                    <a:pt x="5441" y="7354"/>
                  </a:lnTo>
                  <a:lnTo>
                    <a:pt x="5706" y="7449"/>
                  </a:lnTo>
                  <a:lnTo>
                    <a:pt x="5952" y="7525"/>
                  </a:lnTo>
                  <a:lnTo>
                    <a:pt x="6218" y="7582"/>
                  </a:lnTo>
                  <a:lnTo>
                    <a:pt x="6483" y="7639"/>
                  </a:lnTo>
                  <a:lnTo>
                    <a:pt x="6748" y="7657"/>
                  </a:lnTo>
                  <a:lnTo>
                    <a:pt x="6995" y="7657"/>
                  </a:lnTo>
                  <a:lnTo>
                    <a:pt x="6995"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25" y="5781"/>
                  </a:lnTo>
                  <a:lnTo>
                    <a:pt x="11562" y="5743"/>
                  </a:lnTo>
                  <a:lnTo>
                    <a:pt x="11581" y="5686"/>
                  </a:lnTo>
                  <a:lnTo>
                    <a:pt x="11600" y="5629"/>
                  </a:lnTo>
                  <a:lnTo>
                    <a:pt x="11581" y="5592"/>
                  </a:lnTo>
                  <a:lnTo>
                    <a:pt x="11581" y="5592"/>
                  </a:lnTo>
                  <a:lnTo>
                    <a:pt x="11998" y="5705"/>
                  </a:lnTo>
                  <a:lnTo>
                    <a:pt x="11998" y="5705"/>
                  </a:lnTo>
                  <a:lnTo>
                    <a:pt x="12321" y="5781"/>
                  </a:lnTo>
                  <a:lnTo>
                    <a:pt x="12510" y="5819"/>
                  </a:lnTo>
                  <a:lnTo>
                    <a:pt x="12700" y="5838"/>
                  </a:lnTo>
                  <a:lnTo>
                    <a:pt x="12700" y="5838"/>
                  </a:lnTo>
                  <a:lnTo>
                    <a:pt x="12813" y="5819"/>
                  </a:lnTo>
                  <a:lnTo>
                    <a:pt x="12927" y="5800"/>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666" y="4739"/>
                  </a:lnTo>
                  <a:lnTo>
                    <a:pt x="13704" y="4720"/>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4974" y="2786"/>
                  </a:lnTo>
                  <a:lnTo>
                    <a:pt x="15069" y="2654"/>
                  </a:lnTo>
                  <a:lnTo>
                    <a:pt x="15107" y="2578"/>
                  </a:lnTo>
                  <a:lnTo>
                    <a:pt x="15145" y="2502"/>
                  </a:lnTo>
                  <a:lnTo>
                    <a:pt x="15145" y="2502"/>
                  </a:lnTo>
                  <a:lnTo>
                    <a:pt x="15202" y="2369"/>
                  </a:lnTo>
                  <a:lnTo>
                    <a:pt x="15277" y="2275"/>
                  </a:lnTo>
                  <a:lnTo>
                    <a:pt x="15353" y="2218"/>
                  </a:lnTo>
                  <a:lnTo>
                    <a:pt x="15448" y="2180"/>
                  </a:lnTo>
                  <a:lnTo>
                    <a:pt x="15656" y="2085"/>
                  </a:lnTo>
                  <a:lnTo>
                    <a:pt x="15770" y="2028"/>
                  </a:lnTo>
                  <a:lnTo>
                    <a:pt x="15884" y="1915"/>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410" y="19"/>
                  </a:lnTo>
                  <a:lnTo>
                    <a:pt x="1535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2"/>
          <p:cNvGrpSpPr/>
          <p:nvPr/>
        </p:nvGrpSpPr>
        <p:grpSpPr>
          <a:xfrm>
            <a:off x="1526994" y="969543"/>
            <a:ext cx="849020" cy="521644"/>
            <a:chOff x="83000" y="3568688"/>
            <a:chExt cx="468175" cy="287650"/>
          </a:xfrm>
        </p:grpSpPr>
        <p:sp>
          <p:nvSpPr>
            <p:cNvPr id="65" name="Google Shape;65;p2"/>
            <p:cNvSpPr/>
            <p:nvPr/>
          </p:nvSpPr>
          <p:spPr>
            <a:xfrm>
              <a:off x="83000" y="3568688"/>
              <a:ext cx="468175" cy="287650"/>
            </a:xfrm>
            <a:custGeom>
              <a:avLst/>
              <a:gdLst/>
              <a:ahLst/>
              <a:cxnLst/>
              <a:rect l="l" t="t" r="r" b="b"/>
              <a:pathLst>
                <a:path w="18727" h="11506" extrusionOk="0">
                  <a:moveTo>
                    <a:pt x="16869" y="1877"/>
                  </a:moveTo>
                  <a:lnTo>
                    <a:pt x="17002" y="1896"/>
                  </a:lnTo>
                  <a:lnTo>
                    <a:pt x="17135" y="1934"/>
                  </a:lnTo>
                  <a:lnTo>
                    <a:pt x="17267" y="1972"/>
                  </a:lnTo>
                  <a:lnTo>
                    <a:pt x="17362" y="2048"/>
                  </a:lnTo>
                  <a:lnTo>
                    <a:pt x="17457" y="2143"/>
                  </a:lnTo>
                  <a:lnTo>
                    <a:pt x="17552" y="2237"/>
                  </a:lnTo>
                  <a:lnTo>
                    <a:pt x="17609" y="2351"/>
                  </a:lnTo>
                  <a:lnTo>
                    <a:pt x="17665" y="2465"/>
                  </a:lnTo>
                  <a:lnTo>
                    <a:pt x="17703" y="2598"/>
                  </a:lnTo>
                  <a:lnTo>
                    <a:pt x="17722" y="2730"/>
                  </a:lnTo>
                  <a:lnTo>
                    <a:pt x="17722" y="2863"/>
                  </a:lnTo>
                  <a:lnTo>
                    <a:pt x="17703" y="2996"/>
                  </a:lnTo>
                  <a:lnTo>
                    <a:pt x="17684" y="3128"/>
                  </a:lnTo>
                  <a:lnTo>
                    <a:pt x="17628" y="3261"/>
                  </a:lnTo>
                  <a:lnTo>
                    <a:pt x="17571" y="3394"/>
                  </a:lnTo>
                  <a:lnTo>
                    <a:pt x="17476" y="3507"/>
                  </a:lnTo>
                  <a:lnTo>
                    <a:pt x="17305" y="3507"/>
                  </a:lnTo>
                  <a:lnTo>
                    <a:pt x="17116" y="3545"/>
                  </a:lnTo>
                  <a:lnTo>
                    <a:pt x="16737" y="3621"/>
                  </a:lnTo>
                  <a:lnTo>
                    <a:pt x="16358" y="3735"/>
                  </a:lnTo>
                  <a:lnTo>
                    <a:pt x="15979" y="3867"/>
                  </a:lnTo>
                  <a:lnTo>
                    <a:pt x="15258" y="4171"/>
                  </a:lnTo>
                  <a:lnTo>
                    <a:pt x="14671" y="4417"/>
                  </a:lnTo>
                  <a:lnTo>
                    <a:pt x="13894" y="4720"/>
                  </a:lnTo>
                  <a:lnTo>
                    <a:pt x="13098" y="4986"/>
                  </a:lnTo>
                  <a:lnTo>
                    <a:pt x="12302" y="5251"/>
                  </a:lnTo>
                  <a:lnTo>
                    <a:pt x="11506" y="5497"/>
                  </a:lnTo>
                  <a:lnTo>
                    <a:pt x="10710" y="5725"/>
                  </a:lnTo>
                  <a:lnTo>
                    <a:pt x="9895" y="5933"/>
                  </a:lnTo>
                  <a:lnTo>
                    <a:pt x="9080" y="6142"/>
                  </a:lnTo>
                  <a:lnTo>
                    <a:pt x="8265" y="6331"/>
                  </a:lnTo>
                  <a:lnTo>
                    <a:pt x="7563" y="6464"/>
                  </a:lnTo>
                  <a:lnTo>
                    <a:pt x="6843" y="6616"/>
                  </a:lnTo>
                  <a:lnTo>
                    <a:pt x="6483" y="6691"/>
                  </a:lnTo>
                  <a:lnTo>
                    <a:pt x="6123" y="6786"/>
                  </a:lnTo>
                  <a:lnTo>
                    <a:pt x="5782" y="6900"/>
                  </a:lnTo>
                  <a:lnTo>
                    <a:pt x="5440" y="7033"/>
                  </a:lnTo>
                  <a:lnTo>
                    <a:pt x="5137" y="7203"/>
                  </a:lnTo>
                  <a:lnTo>
                    <a:pt x="4815" y="7374"/>
                  </a:lnTo>
                  <a:lnTo>
                    <a:pt x="4190" y="7753"/>
                  </a:lnTo>
                  <a:lnTo>
                    <a:pt x="3867" y="7923"/>
                  </a:lnTo>
                  <a:lnTo>
                    <a:pt x="3545" y="8056"/>
                  </a:lnTo>
                  <a:lnTo>
                    <a:pt x="3375" y="8113"/>
                  </a:lnTo>
                  <a:lnTo>
                    <a:pt x="3204" y="8170"/>
                  </a:lnTo>
                  <a:lnTo>
                    <a:pt x="3033" y="8208"/>
                  </a:lnTo>
                  <a:lnTo>
                    <a:pt x="2844" y="8227"/>
                  </a:lnTo>
                  <a:lnTo>
                    <a:pt x="2673" y="8132"/>
                  </a:lnTo>
                  <a:lnTo>
                    <a:pt x="2522" y="8018"/>
                  </a:lnTo>
                  <a:lnTo>
                    <a:pt x="2408" y="7886"/>
                  </a:lnTo>
                  <a:lnTo>
                    <a:pt x="2313" y="7753"/>
                  </a:lnTo>
                  <a:lnTo>
                    <a:pt x="2237" y="7601"/>
                  </a:lnTo>
                  <a:lnTo>
                    <a:pt x="2199" y="7450"/>
                  </a:lnTo>
                  <a:lnTo>
                    <a:pt x="2180" y="7298"/>
                  </a:lnTo>
                  <a:lnTo>
                    <a:pt x="2180" y="7127"/>
                  </a:lnTo>
                  <a:lnTo>
                    <a:pt x="2199" y="6976"/>
                  </a:lnTo>
                  <a:lnTo>
                    <a:pt x="2256" y="6824"/>
                  </a:lnTo>
                  <a:lnTo>
                    <a:pt x="2313" y="6654"/>
                  </a:lnTo>
                  <a:lnTo>
                    <a:pt x="2408" y="6521"/>
                  </a:lnTo>
                  <a:lnTo>
                    <a:pt x="2503" y="6369"/>
                  </a:lnTo>
                  <a:lnTo>
                    <a:pt x="2635" y="6256"/>
                  </a:lnTo>
                  <a:lnTo>
                    <a:pt x="2787" y="6123"/>
                  </a:lnTo>
                  <a:lnTo>
                    <a:pt x="2939" y="6028"/>
                  </a:lnTo>
                  <a:lnTo>
                    <a:pt x="3166" y="5914"/>
                  </a:lnTo>
                  <a:lnTo>
                    <a:pt x="3412" y="5839"/>
                  </a:lnTo>
                  <a:lnTo>
                    <a:pt x="3678" y="5763"/>
                  </a:lnTo>
                  <a:lnTo>
                    <a:pt x="3943" y="5725"/>
                  </a:lnTo>
                  <a:lnTo>
                    <a:pt x="4474" y="5649"/>
                  </a:lnTo>
                  <a:lnTo>
                    <a:pt x="4986" y="5573"/>
                  </a:lnTo>
                  <a:lnTo>
                    <a:pt x="6104" y="5384"/>
                  </a:lnTo>
                  <a:lnTo>
                    <a:pt x="7203" y="5156"/>
                  </a:lnTo>
                  <a:lnTo>
                    <a:pt x="8302" y="4910"/>
                  </a:lnTo>
                  <a:lnTo>
                    <a:pt x="9383" y="4626"/>
                  </a:lnTo>
                  <a:lnTo>
                    <a:pt x="10463" y="4303"/>
                  </a:lnTo>
                  <a:lnTo>
                    <a:pt x="11525" y="3962"/>
                  </a:lnTo>
                  <a:lnTo>
                    <a:pt x="12586" y="3583"/>
                  </a:lnTo>
                  <a:lnTo>
                    <a:pt x="13628" y="3185"/>
                  </a:lnTo>
                  <a:lnTo>
                    <a:pt x="14481" y="2825"/>
                  </a:lnTo>
                  <a:lnTo>
                    <a:pt x="15315" y="2465"/>
                  </a:lnTo>
                  <a:lnTo>
                    <a:pt x="15903" y="2181"/>
                  </a:lnTo>
                  <a:lnTo>
                    <a:pt x="16206" y="2048"/>
                  </a:lnTo>
                  <a:lnTo>
                    <a:pt x="16509" y="1934"/>
                  </a:lnTo>
                  <a:lnTo>
                    <a:pt x="16699" y="1896"/>
                  </a:lnTo>
                  <a:lnTo>
                    <a:pt x="16869" y="1877"/>
                  </a:lnTo>
                  <a:close/>
                  <a:moveTo>
                    <a:pt x="12529" y="323"/>
                  </a:moveTo>
                  <a:lnTo>
                    <a:pt x="12984" y="342"/>
                  </a:lnTo>
                  <a:lnTo>
                    <a:pt x="13401" y="399"/>
                  </a:lnTo>
                  <a:lnTo>
                    <a:pt x="13609" y="437"/>
                  </a:lnTo>
                  <a:lnTo>
                    <a:pt x="13818" y="494"/>
                  </a:lnTo>
                  <a:lnTo>
                    <a:pt x="14007" y="569"/>
                  </a:lnTo>
                  <a:lnTo>
                    <a:pt x="14197" y="645"/>
                  </a:lnTo>
                  <a:lnTo>
                    <a:pt x="14386" y="740"/>
                  </a:lnTo>
                  <a:lnTo>
                    <a:pt x="14576" y="854"/>
                  </a:lnTo>
                  <a:lnTo>
                    <a:pt x="14766" y="986"/>
                  </a:lnTo>
                  <a:lnTo>
                    <a:pt x="14936" y="1119"/>
                  </a:lnTo>
                  <a:lnTo>
                    <a:pt x="15088" y="1271"/>
                  </a:lnTo>
                  <a:lnTo>
                    <a:pt x="15258" y="1441"/>
                  </a:lnTo>
                  <a:lnTo>
                    <a:pt x="15410" y="1631"/>
                  </a:lnTo>
                  <a:lnTo>
                    <a:pt x="15543" y="1839"/>
                  </a:lnTo>
                  <a:lnTo>
                    <a:pt x="15581" y="1877"/>
                  </a:lnTo>
                  <a:lnTo>
                    <a:pt x="15618" y="1896"/>
                  </a:lnTo>
                  <a:lnTo>
                    <a:pt x="14955" y="2199"/>
                  </a:lnTo>
                  <a:lnTo>
                    <a:pt x="14311" y="2503"/>
                  </a:lnTo>
                  <a:lnTo>
                    <a:pt x="13647" y="2806"/>
                  </a:lnTo>
                  <a:lnTo>
                    <a:pt x="12984" y="3090"/>
                  </a:lnTo>
                  <a:lnTo>
                    <a:pt x="12074" y="3431"/>
                  </a:lnTo>
                  <a:lnTo>
                    <a:pt x="11145" y="3735"/>
                  </a:lnTo>
                  <a:lnTo>
                    <a:pt x="10217" y="4038"/>
                  </a:lnTo>
                  <a:lnTo>
                    <a:pt x="9288" y="4303"/>
                  </a:lnTo>
                  <a:lnTo>
                    <a:pt x="8416" y="4531"/>
                  </a:lnTo>
                  <a:lnTo>
                    <a:pt x="7544" y="4739"/>
                  </a:lnTo>
                  <a:lnTo>
                    <a:pt x="6672" y="4929"/>
                  </a:lnTo>
                  <a:lnTo>
                    <a:pt x="5801" y="5099"/>
                  </a:lnTo>
                  <a:lnTo>
                    <a:pt x="5023" y="5232"/>
                  </a:lnTo>
                  <a:lnTo>
                    <a:pt x="4265" y="5346"/>
                  </a:lnTo>
                  <a:lnTo>
                    <a:pt x="3886" y="5403"/>
                  </a:lnTo>
                  <a:lnTo>
                    <a:pt x="3507" y="5497"/>
                  </a:lnTo>
                  <a:lnTo>
                    <a:pt x="3128" y="5611"/>
                  </a:lnTo>
                  <a:lnTo>
                    <a:pt x="2768" y="5744"/>
                  </a:lnTo>
                  <a:lnTo>
                    <a:pt x="2579" y="5839"/>
                  </a:lnTo>
                  <a:lnTo>
                    <a:pt x="2408" y="5971"/>
                  </a:lnTo>
                  <a:lnTo>
                    <a:pt x="2256" y="6104"/>
                  </a:lnTo>
                  <a:lnTo>
                    <a:pt x="2143" y="6237"/>
                  </a:lnTo>
                  <a:lnTo>
                    <a:pt x="2029" y="6407"/>
                  </a:lnTo>
                  <a:lnTo>
                    <a:pt x="1953" y="6559"/>
                  </a:lnTo>
                  <a:lnTo>
                    <a:pt x="1896" y="6748"/>
                  </a:lnTo>
                  <a:lnTo>
                    <a:pt x="1858" y="6919"/>
                  </a:lnTo>
                  <a:lnTo>
                    <a:pt x="1839" y="7089"/>
                  </a:lnTo>
                  <a:lnTo>
                    <a:pt x="1858" y="7279"/>
                  </a:lnTo>
                  <a:lnTo>
                    <a:pt x="1877" y="7469"/>
                  </a:lnTo>
                  <a:lnTo>
                    <a:pt x="1934" y="7639"/>
                  </a:lnTo>
                  <a:lnTo>
                    <a:pt x="2010" y="7810"/>
                  </a:lnTo>
                  <a:lnTo>
                    <a:pt x="2105" y="7961"/>
                  </a:lnTo>
                  <a:lnTo>
                    <a:pt x="2218" y="8113"/>
                  </a:lnTo>
                  <a:lnTo>
                    <a:pt x="2351" y="8265"/>
                  </a:lnTo>
                  <a:lnTo>
                    <a:pt x="2313" y="8303"/>
                  </a:lnTo>
                  <a:lnTo>
                    <a:pt x="2313" y="8340"/>
                  </a:lnTo>
                  <a:lnTo>
                    <a:pt x="2313" y="8435"/>
                  </a:lnTo>
                  <a:lnTo>
                    <a:pt x="2332" y="8473"/>
                  </a:lnTo>
                  <a:lnTo>
                    <a:pt x="2370" y="8511"/>
                  </a:lnTo>
                  <a:lnTo>
                    <a:pt x="2408" y="8530"/>
                  </a:lnTo>
                  <a:lnTo>
                    <a:pt x="2465" y="8549"/>
                  </a:lnTo>
                  <a:lnTo>
                    <a:pt x="2692" y="8568"/>
                  </a:lnTo>
                  <a:lnTo>
                    <a:pt x="2806" y="8568"/>
                  </a:lnTo>
                  <a:lnTo>
                    <a:pt x="2863" y="8587"/>
                  </a:lnTo>
                  <a:lnTo>
                    <a:pt x="2920" y="8606"/>
                  </a:lnTo>
                  <a:lnTo>
                    <a:pt x="2977" y="8587"/>
                  </a:lnTo>
                  <a:lnTo>
                    <a:pt x="3033" y="8549"/>
                  </a:lnTo>
                  <a:lnTo>
                    <a:pt x="3242" y="8492"/>
                  </a:lnTo>
                  <a:lnTo>
                    <a:pt x="3450" y="8435"/>
                  </a:lnTo>
                  <a:lnTo>
                    <a:pt x="3659" y="8359"/>
                  </a:lnTo>
                  <a:lnTo>
                    <a:pt x="3867" y="8284"/>
                  </a:lnTo>
                  <a:lnTo>
                    <a:pt x="4265" y="8075"/>
                  </a:lnTo>
                  <a:lnTo>
                    <a:pt x="4663" y="7829"/>
                  </a:lnTo>
                  <a:lnTo>
                    <a:pt x="5080" y="7620"/>
                  </a:lnTo>
                  <a:lnTo>
                    <a:pt x="5478" y="7431"/>
                  </a:lnTo>
                  <a:lnTo>
                    <a:pt x="5895" y="7260"/>
                  </a:lnTo>
                  <a:lnTo>
                    <a:pt x="6312" y="7127"/>
                  </a:lnTo>
                  <a:lnTo>
                    <a:pt x="6729" y="6995"/>
                  </a:lnTo>
                  <a:lnTo>
                    <a:pt x="7165" y="6900"/>
                  </a:lnTo>
                  <a:lnTo>
                    <a:pt x="8056" y="6710"/>
                  </a:lnTo>
                  <a:lnTo>
                    <a:pt x="8947" y="6521"/>
                  </a:lnTo>
                  <a:lnTo>
                    <a:pt x="9838" y="6293"/>
                  </a:lnTo>
                  <a:lnTo>
                    <a:pt x="10710" y="6066"/>
                  </a:lnTo>
                  <a:lnTo>
                    <a:pt x="11600" y="5820"/>
                  </a:lnTo>
                  <a:lnTo>
                    <a:pt x="12472" y="5535"/>
                  </a:lnTo>
                  <a:lnTo>
                    <a:pt x="13325" y="5251"/>
                  </a:lnTo>
                  <a:lnTo>
                    <a:pt x="14197" y="4948"/>
                  </a:lnTo>
                  <a:lnTo>
                    <a:pt x="15050" y="4626"/>
                  </a:lnTo>
                  <a:lnTo>
                    <a:pt x="15581" y="4417"/>
                  </a:lnTo>
                  <a:lnTo>
                    <a:pt x="16168" y="4152"/>
                  </a:lnTo>
                  <a:lnTo>
                    <a:pt x="16490" y="4038"/>
                  </a:lnTo>
                  <a:lnTo>
                    <a:pt x="16794" y="3943"/>
                  </a:lnTo>
                  <a:lnTo>
                    <a:pt x="17097" y="3886"/>
                  </a:lnTo>
                  <a:lnTo>
                    <a:pt x="17381" y="3867"/>
                  </a:lnTo>
                  <a:lnTo>
                    <a:pt x="17533" y="3867"/>
                  </a:lnTo>
                  <a:lnTo>
                    <a:pt x="17703" y="3905"/>
                  </a:lnTo>
                  <a:lnTo>
                    <a:pt x="17855" y="3962"/>
                  </a:lnTo>
                  <a:lnTo>
                    <a:pt x="17988" y="4038"/>
                  </a:lnTo>
                  <a:lnTo>
                    <a:pt x="18101" y="4152"/>
                  </a:lnTo>
                  <a:lnTo>
                    <a:pt x="18215" y="4303"/>
                  </a:lnTo>
                  <a:lnTo>
                    <a:pt x="18291" y="4493"/>
                  </a:lnTo>
                  <a:lnTo>
                    <a:pt x="18367" y="4720"/>
                  </a:lnTo>
                  <a:lnTo>
                    <a:pt x="18405" y="5005"/>
                  </a:lnTo>
                  <a:lnTo>
                    <a:pt x="18405" y="5270"/>
                  </a:lnTo>
                  <a:lnTo>
                    <a:pt x="18367" y="5516"/>
                  </a:lnTo>
                  <a:lnTo>
                    <a:pt x="18310" y="5763"/>
                  </a:lnTo>
                  <a:lnTo>
                    <a:pt x="18215" y="5990"/>
                  </a:lnTo>
                  <a:lnTo>
                    <a:pt x="18101" y="6218"/>
                  </a:lnTo>
                  <a:lnTo>
                    <a:pt x="17969" y="6426"/>
                  </a:lnTo>
                  <a:lnTo>
                    <a:pt x="17817" y="6635"/>
                  </a:lnTo>
                  <a:lnTo>
                    <a:pt x="17628" y="6824"/>
                  </a:lnTo>
                  <a:lnTo>
                    <a:pt x="17438" y="6995"/>
                  </a:lnTo>
                  <a:lnTo>
                    <a:pt x="17230" y="7165"/>
                  </a:lnTo>
                  <a:lnTo>
                    <a:pt x="17021" y="7317"/>
                  </a:lnTo>
                  <a:lnTo>
                    <a:pt x="16813" y="7469"/>
                  </a:lnTo>
                  <a:lnTo>
                    <a:pt x="16358" y="7734"/>
                  </a:lnTo>
                  <a:lnTo>
                    <a:pt x="15941" y="7942"/>
                  </a:lnTo>
                  <a:lnTo>
                    <a:pt x="15069" y="8359"/>
                  </a:lnTo>
                  <a:lnTo>
                    <a:pt x="14197" y="8738"/>
                  </a:lnTo>
                  <a:lnTo>
                    <a:pt x="13325" y="9080"/>
                  </a:lnTo>
                  <a:lnTo>
                    <a:pt x="12415" y="9421"/>
                  </a:lnTo>
                  <a:lnTo>
                    <a:pt x="11525" y="9724"/>
                  </a:lnTo>
                  <a:lnTo>
                    <a:pt x="10615" y="10027"/>
                  </a:lnTo>
                  <a:lnTo>
                    <a:pt x="9705" y="10293"/>
                  </a:lnTo>
                  <a:lnTo>
                    <a:pt x="8795" y="10558"/>
                  </a:lnTo>
                  <a:lnTo>
                    <a:pt x="7942" y="10785"/>
                  </a:lnTo>
                  <a:lnTo>
                    <a:pt x="7525" y="10880"/>
                  </a:lnTo>
                  <a:lnTo>
                    <a:pt x="7089" y="10975"/>
                  </a:lnTo>
                  <a:lnTo>
                    <a:pt x="6653" y="11051"/>
                  </a:lnTo>
                  <a:lnTo>
                    <a:pt x="6218" y="11108"/>
                  </a:lnTo>
                  <a:lnTo>
                    <a:pt x="5782" y="11146"/>
                  </a:lnTo>
                  <a:lnTo>
                    <a:pt x="4891" y="11146"/>
                  </a:lnTo>
                  <a:lnTo>
                    <a:pt x="4436" y="11089"/>
                  </a:lnTo>
                  <a:lnTo>
                    <a:pt x="4000" y="10994"/>
                  </a:lnTo>
                  <a:lnTo>
                    <a:pt x="3773" y="10918"/>
                  </a:lnTo>
                  <a:lnTo>
                    <a:pt x="3564" y="10842"/>
                  </a:lnTo>
                  <a:lnTo>
                    <a:pt x="3356" y="10766"/>
                  </a:lnTo>
                  <a:lnTo>
                    <a:pt x="3147" y="10653"/>
                  </a:lnTo>
                  <a:lnTo>
                    <a:pt x="2939" y="10539"/>
                  </a:lnTo>
                  <a:lnTo>
                    <a:pt x="2730" y="10425"/>
                  </a:lnTo>
                  <a:lnTo>
                    <a:pt x="2541" y="10274"/>
                  </a:lnTo>
                  <a:lnTo>
                    <a:pt x="2351" y="10122"/>
                  </a:lnTo>
                  <a:lnTo>
                    <a:pt x="2162" y="9951"/>
                  </a:lnTo>
                  <a:lnTo>
                    <a:pt x="1972" y="9762"/>
                  </a:lnTo>
                  <a:lnTo>
                    <a:pt x="1688" y="9402"/>
                  </a:lnTo>
                  <a:lnTo>
                    <a:pt x="1365" y="8966"/>
                  </a:lnTo>
                  <a:lnTo>
                    <a:pt x="1043" y="8492"/>
                  </a:lnTo>
                  <a:lnTo>
                    <a:pt x="911" y="8227"/>
                  </a:lnTo>
                  <a:lnTo>
                    <a:pt x="759" y="7961"/>
                  </a:lnTo>
                  <a:lnTo>
                    <a:pt x="645" y="7696"/>
                  </a:lnTo>
                  <a:lnTo>
                    <a:pt x="550" y="7431"/>
                  </a:lnTo>
                  <a:lnTo>
                    <a:pt x="456" y="7165"/>
                  </a:lnTo>
                  <a:lnTo>
                    <a:pt x="399" y="6900"/>
                  </a:lnTo>
                  <a:lnTo>
                    <a:pt x="380" y="6654"/>
                  </a:lnTo>
                  <a:lnTo>
                    <a:pt x="380" y="6407"/>
                  </a:lnTo>
                  <a:lnTo>
                    <a:pt x="418" y="6180"/>
                  </a:lnTo>
                  <a:lnTo>
                    <a:pt x="494" y="5971"/>
                  </a:lnTo>
                  <a:lnTo>
                    <a:pt x="569" y="5801"/>
                  </a:lnTo>
                  <a:lnTo>
                    <a:pt x="683" y="5630"/>
                  </a:lnTo>
                  <a:lnTo>
                    <a:pt x="797" y="5459"/>
                  </a:lnTo>
                  <a:lnTo>
                    <a:pt x="930" y="5289"/>
                  </a:lnTo>
                  <a:lnTo>
                    <a:pt x="1233" y="4967"/>
                  </a:lnTo>
                  <a:lnTo>
                    <a:pt x="1574" y="4644"/>
                  </a:lnTo>
                  <a:lnTo>
                    <a:pt x="1915" y="4360"/>
                  </a:lnTo>
                  <a:lnTo>
                    <a:pt x="2275" y="4095"/>
                  </a:lnTo>
                  <a:lnTo>
                    <a:pt x="2939" y="3602"/>
                  </a:lnTo>
                  <a:lnTo>
                    <a:pt x="3261" y="3394"/>
                  </a:lnTo>
                  <a:lnTo>
                    <a:pt x="3583" y="3185"/>
                  </a:lnTo>
                  <a:lnTo>
                    <a:pt x="4265" y="2806"/>
                  </a:lnTo>
                  <a:lnTo>
                    <a:pt x="4948" y="2465"/>
                  </a:lnTo>
                  <a:lnTo>
                    <a:pt x="5649" y="2143"/>
                  </a:lnTo>
                  <a:lnTo>
                    <a:pt x="6369" y="1858"/>
                  </a:lnTo>
                  <a:lnTo>
                    <a:pt x="7108" y="1593"/>
                  </a:lnTo>
                  <a:lnTo>
                    <a:pt x="7848" y="1366"/>
                  </a:lnTo>
                  <a:lnTo>
                    <a:pt x="8587" y="1138"/>
                  </a:lnTo>
                  <a:lnTo>
                    <a:pt x="9515" y="854"/>
                  </a:lnTo>
                  <a:lnTo>
                    <a:pt x="10008" y="721"/>
                  </a:lnTo>
                  <a:lnTo>
                    <a:pt x="10520" y="588"/>
                  </a:lnTo>
                  <a:lnTo>
                    <a:pt x="11032" y="494"/>
                  </a:lnTo>
                  <a:lnTo>
                    <a:pt x="11525" y="399"/>
                  </a:lnTo>
                  <a:lnTo>
                    <a:pt x="12036" y="342"/>
                  </a:lnTo>
                  <a:lnTo>
                    <a:pt x="12529" y="323"/>
                  </a:lnTo>
                  <a:close/>
                  <a:moveTo>
                    <a:pt x="12567" y="1"/>
                  </a:moveTo>
                  <a:lnTo>
                    <a:pt x="12131" y="20"/>
                  </a:lnTo>
                  <a:lnTo>
                    <a:pt x="11695" y="77"/>
                  </a:lnTo>
                  <a:lnTo>
                    <a:pt x="11240" y="134"/>
                  </a:lnTo>
                  <a:lnTo>
                    <a:pt x="10804" y="228"/>
                  </a:lnTo>
                  <a:lnTo>
                    <a:pt x="10027" y="399"/>
                  </a:lnTo>
                  <a:lnTo>
                    <a:pt x="9250" y="588"/>
                  </a:lnTo>
                  <a:lnTo>
                    <a:pt x="8492" y="816"/>
                  </a:lnTo>
                  <a:lnTo>
                    <a:pt x="7734" y="1043"/>
                  </a:lnTo>
                  <a:lnTo>
                    <a:pt x="6976" y="1290"/>
                  </a:lnTo>
                  <a:lnTo>
                    <a:pt x="6237" y="1555"/>
                  </a:lnTo>
                  <a:lnTo>
                    <a:pt x="5497" y="1858"/>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835" y="8644"/>
                  </a:lnTo>
                  <a:lnTo>
                    <a:pt x="1043" y="8985"/>
                  </a:lnTo>
                  <a:lnTo>
                    <a:pt x="1252" y="9326"/>
                  </a:lnTo>
                  <a:lnTo>
                    <a:pt x="1479" y="9648"/>
                  </a:lnTo>
                  <a:lnTo>
                    <a:pt x="1745" y="9970"/>
                  </a:lnTo>
                  <a:lnTo>
                    <a:pt x="2010" y="10255"/>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592" y="11506"/>
                  </a:lnTo>
                  <a:lnTo>
                    <a:pt x="5952" y="11468"/>
                  </a:lnTo>
                  <a:lnTo>
                    <a:pt x="6312" y="11430"/>
                  </a:lnTo>
                  <a:lnTo>
                    <a:pt x="6653" y="11392"/>
                  </a:lnTo>
                  <a:lnTo>
                    <a:pt x="7336" y="11259"/>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452" y="1631"/>
                  </a:lnTo>
                  <a:lnTo>
                    <a:pt x="16187" y="1707"/>
                  </a:lnTo>
                  <a:lnTo>
                    <a:pt x="15846" y="1820"/>
                  </a:lnTo>
                  <a:lnTo>
                    <a:pt x="15846" y="1820"/>
                  </a:lnTo>
                  <a:lnTo>
                    <a:pt x="15865" y="1745"/>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137500" y="3615613"/>
              <a:ext cx="388575" cy="158750"/>
            </a:xfrm>
            <a:custGeom>
              <a:avLst/>
              <a:gdLst/>
              <a:ahLst/>
              <a:cxnLst/>
              <a:rect l="l" t="t" r="r" b="b"/>
              <a:pathLst>
                <a:path w="15543" h="6350" fill="none" extrusionOk="0">
                  <a:moveTo>
                    <a:pt x="664" y="6350"/>
                  </a:moveTo>
                  <a:lnTo>
                    <a:pt x="664" y="6350"/>
                  </a:lnTo>
                  <a:lnTo>
                    <a:pt x="493" y="6255"/>
                  </a:lnTo>
                  <a:lnTo>
                    <a:pt x="342" y="6141"/>
                  </a:lnTo>
                  <a:lnTo>
                    <a:pt x="228" y="6009"/>
                  </a:lnTo>
                  <a:lnTo>
                    <a:pt x="133" y="5876"/>
                  </a:lnTo>
                  <a:lnTo>
                    <a:pt x="57" y="5724"/>
                  </a:lnTo>
                  <a:lnTo>
                    <a:pt x="19" y="5573"/>
                  </a:lnTo>
                  <a:lnTo>
                    <a:pt x="0" y="5421"/>
                  </a:lnTo>
                  <a:lnTo>
                    <a:pt x="0" y="5250"/>
                  </a:lnTo>
                  <a:lnTo>
                    <a:pt x="19" y="5099"/>
                  </a:lnTo>
                  <a:lnTo>
                    <a:pt x="76" y="4947"/>
                  </a:lnTo>
                  <a:lnTo>
                    <a:pt x="133" y="4777"/>
                  </a:lnTo>
                  <a:lnTo>
                    <a:pt x="228" y="4644"/>
                  </a:lnTo>
                  <a:lnTo>
                    <a:pt x="323" y="4492"/>
                  </a:lnTo>
                  <a:lnTo>
                    <a:pt x="455" y="4379"/>
                  </a:lnTo>
                  <a:lnTo>
                    <a:pt x="607" y="4246"/>
                  </a:lnTo>
                  <a:lnTo>
                    <a:pt x="759" y="4151"/>
                  </a:lnTo>
                  <a:lnTo>
                    <a:pt x="759" y="4151"/>
                  </a:lnTo>
                  <a:lnTo>
                    <a:pt x="986" y="4037"/>
                  </a:lnTo>
                  <a:lnTo>
                    <a:pt x="1232" y="3962"/>
                  </a:lnTo>
                  <a:lnTo>
                    <a:pt x="1498" y="3886"/>
                  </a:lnTo>
                  <a:lnTo>
                    <a:pt x="1763" y="3848"/>
                  </a:lnTo>
                  <a:lnTo>
                    <a:pt x="2294" y="3772"/>
                  </a:lnTo>
                  <a:lnTo>
                    <a:pt x="2806" y="3696"/>
                  </a:lnTo>
                  <a:lnTo>
                    <a:pt x="2806" y="3696"/>
                  </a:lnTo>
                  <a:lnTo>
                    <a:pt x="3924" y="3507"/>
                  </a:lnTo>
                  <a:lnTo>
                    <a:pt x="5023" y="3279"/>
                  </a:lnTo>
                  <a:lnTo>
                    <a:pt x="6122" y="3033"/>
                  </a:lnTo>
                  <a:lnTo>
                    <a:pt x="7203" y="2749"/>
                  </a:lnTo>
                  <a:lnTo>
                    <a:pt x="7203" y="2749"/>
                  </a:lnTo>
                  <a:lnTo>
                    <a:pt x="8283" y="2426"/>
                  </a:lnTo>
                  <a:lnTo>
                    <a:pt x="9345" y="2085"/>
                  </a:lnTo>
                  <a:lnTo>
                    <a:pt x="10406" y="1706"/>
                  </a:lnTo>
                  <a:lnTo>
                    <a:pt x="11448" y="1308"/>
                  </a:lnTo>
                  <a:lnTo>
                    <a:pt x="11448" y="1308"/>
                  </a:lnTo>
                  <a:lnTo>
                    <a:pt x="12301" y="948"/>
                  </a:lnTo>
                  <a:lnTo>
                    <a:pt x="13135" y="588"/>
                  </a:lnTo>
                  <a:lnTo>
                    <a:pt x="13135" y="588"/>
                  </a:lnTo>
                  <a:lnTo>
                    <a:pt x="13723" y="304"/>
                  </a:lnTo>
                  <a:lnTo>
                    <a:pt x="14026" y="171"/>
                  </a:lnTo>
                  <a:lnTo>
                    <a:pt x="14329" y="57"/>
                  </a:lnTo>
                  <a:lnTo>
                    <a:pt x="14329" y="57"/>
                  </a:lnTo>
                  <a:lnTo>
                    <a:pt x="14519" y="19"/>
                  </a:lnTo>
                  <a:lnTo>
                    <a:pt x="14689" y="0"/>
                  </a:lnTo>
                  <a:lnTo>
                    <a:pt x="14689" y="0"/>
                  </a:lnTo>
                  <a:lnTo>
                    <a:pt x="14822" y="19"/>
                  </a:lnTo>
                  <a:lnTo>
                    <a:pt x="14955" y="57"/>
                  </a:lnTo>
                  <a:lnTo>
                    <a:pt x="15087" y="95"/>
                  </a:lnTo>
                  <a:lnTo>
                    <a:pt x="15182" y="171"/>
                  </a:lnTo>
                  <a:lnTo>
                    <a:pt x="15277" y="266"/>
                  </a:lnTo>
                  <a:lnTo>
                    <a:pt x="15372" y="360"/>
                  </a:lnTo>
                  <a:lnTo>
                    <a:pt x="15429" y="474"/>
                  </a:lnTo>
                  <a:lnTo>
                    <a:pt x="15485" y="588"/>
                  </a:lnTo>
                  <a:lnTo>
                    <a:pt x="15523" y="721"/>
                  </a:lnTo>
                  <a:lnTo>
                    <a:pt x="15542" y="853"/>
                  </a:lnTo>
                  <a:lnTo>
                    <a:pt x="15542" y="986"/>
                  </a:lnTo>
                  <a:lnTo>
                    <a:pt x="15523" y="1119"/>
                  </a:lnTo>
                  <a:lnTo>
                    <a:pt x="15504" y="1251"/>
                  </a:lnTo>
                  <a:lnTo>
                    <a:pt x="15448" y="1384"/>
                  </a:lnTo>
                  <a:lnTo>
                    <a:pt x="15391" y="1517"/>
                  </a:lnTo>
                  <a:lnTo>
                    <a:pt x="15296" y="1630"/>
                  </a:lnTo>
                  <a:lnTo>
                    <a:pt x="15296" y="1630"/>
                  </a:lnTo>
                  <a:lnTo>
                    <a:pt x="15125" y="1630"/>
                  </a:lnTo>
                  <a:lnTo>
                    <a:pt x="14936" y="1668"/>
                  </a:lnTo>
                  <a:lnTo>
                    <a:pt x="14557" y="1744"/>
                  </a:lnTo>
                  <a:lnTo>
                    <a:pt x="14178" y="1858"/>
                  </a:lnTo>
                  <a:lnTo>
                    <a:pt x="13799" y="1990"/>
                  </a:lnTo>
                  <a:lnTo>
                    <a:pt x="13078" y="2294"/>
                  </a:lnTo>
                  <a:lnTo>
                    <a:pt x="12491" y="2540"/>
                  </a:lnTo>
                  <a:lnTo>
                    <a:pt x="12491" y="2540"/>
                  </a:lnTo>
                  <a:lnTo>
                    <a:pt x="11714" y="2843"/>
                  </a:lnTo>
                  <a:lnTo>
                    <a:pt x="10918" y="3109"/>
                  </a:lnTo>
                  <a:lnTo>
                    <a:pt x="10122" y="3374"/>
                  </a:lnTo>
                  <a:lnTo>
                    <a:pt x="9326" y="3620"/>
                  </a:lnTo>
                  <a:lnTo>
                    <a:pt x="8530" y="3848"/>
                  </a:lnTo>
                  <a:lnTo>
                    <a:pt x="7715" y="4056"/>
                  </a:lnTo>
                  <a:lnTo>
                    <a:pt x="6900" y="4265"/>
                  </a:lnTo>
                  <a:lnTo>
                    <a:pt x="6085" y="4454"/>
                  </a:lnTo>
                  <a:lnTo>
                    <a:pt x="6085" y="4454"/>
                  </a:lnTo>
                  <a:lnTo>
                    <a:pt x="5383" y="4587"/>
                  </a:lnTo>
                  <a:lnTo>
                    <a:pt x="4663" y="4739"/>
                  </a:lnTo>
                  <a:lnTo>
                    <a:pt x="4303" y="4814"/>
                  </a:lnTo>
                  <a:lnTo>
                    <a:pt x="3943" y="4909"/>
                  </a:lnTo>
                  <a:lnTo>
                    <a:pt x="3602" y="5023"/>
                  </a:lnTo>
                  <a:lnTo>
                    <a:pt x="3260" y="5156"/>
                  </a:lnTo>
                  <a:lnTo>
                    <a:pt x="3260" y="5156"/>
                  </a:lnTo>
                  <a:lnTo>
                    <a:pt x="2957" y="5326"/>
                  </a:lnTo>
                  <a:lnTo>
                    <a:pt x="2635" y="5497"/>
                  </a:lnTo>
                  <a:lnTo>
                    <a:pt x="2010" y="5876"/>
                  </a:lnTo>
                  <a:lnTo>
                    <a:pt x="1687" y="6046"/>
                  </a:lnTo>
                  <a:lnTo>
                    <a:pt x="1365" y="6179"/>
                  </a:lnTo>
                  <a:lnTo>
                    <a:pt x="1195" y="6236"/>
                  </a:lnTo>
                  <a:lnTo>
                    <a:pt x="1024" y="6293"/>
                  </a:lnTo>
                  <a:lnTo>
                    <a:pt x="853" y="6331"/>
                  </a:lnTo>
                  <a:lnTo>
                    <a:pt x="664" y="6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92475" y="3576763"/>
              <a:ext cx="450650" cy="270575"/>
            </a:xfrm>
            <a:custGeom>
              <a:avLst/>
              <a:gdLst/>
              <a:ahLst/>
              <a:cxnLst/>
              <a:rect l="l" t="t" r="r" b="b"/>
              <a:pathLst>
                <a:path w="18026" h="10823" fill="none" extrusionOk="0">
                  <a:moveTo>
                    <a:pt x="4986" y="10823"/>
                  </a:moveTo>
                  <a:lnTo>
                    <a:pt x="4986" y="10823"/>
                  </a:lnTo>
                  <a:lnTo>
                    <a:pt x="4512" y="10823"/>
                  </a:lnTo>
                  <a:lnTo>
                    <a:pt x="4057" y="10766"/>
                  </a:lnTo>
                  <a:lnTo>
                    <a:pt x="3621" y="10671"/>
                  </a:lnTo>
                  <a:lnTo>
                    <a:pt x="3394" y="10595"/>
                  </a:lnTo>
                  <a:lnTo>
                    <a:pt x="3185" y="10519"/>
                  </a:lnTo>
                  <a:lnTo>
                    <a:pt x="2977" y="10443"/>
                  </a:lnTo>
                  <a:lnTo>
                    <a:pt x="2768" y="10330"/>
                  </a:lnTo>
                  <a:lnTo>
                    <a:pt x="2560" y="10216"/>
                  </a:lnTo>
                  <a:lnTo>
                    <a:pt x="2351" y="10102"/>
                  </a:lnTo>
                  <a:lnTo>
                    <a:pt x="2162" y="9951"/>
                  </a:lnTo>
                  <a:lnTo>
                    <a:pt x="1972" y="9799"/>
                  </a:lnTo>
                  <a:lnTo>
                    <a:pt x="1783" y="9628"/>
                  </a:lnTo>
                  <a:lnTo>
                    <a:pt x="1593" y="9439"/>
                  </a:lnTo>
                  <a:lnTo>
                    <a:pt x="1593" y="9439"/>
                  </a:lnTo>
                  <a:lnTo>
                    <a:pt x="1309" y="9079"/>
                  </a:lnTo>
                  <a:lnTo>
                    <a:pt x="986" y="8643"/>
                  </a:lnTo>
                  <a:lnTo>
                    <a:pt x="664" y="8169"/>
                  </a:lnTo>
                  <a:lnTo>
                    <a:pt x="532" y="7904"/>
                  </a:lnTo>
                  <a:lnTo>
                    <a:pt x="380" y="7638"/>
                  </a:lnTo>
                  <a:lnTo>
                    <a:pt x="266" y="7373"/>
                  </a:lnTo>
                  <a:lnTo>
                    <a:pt x="171" y="7108"/>
                  </a:lnTo>
                  <a:lnTo>
                    <a:pt x="77" y="6842"/>
                  </a:lnTo>
                  <a:lnTo>
                    <a:pt x="20" y="6577"/>
                  </a:lnTo>
                  <a:lnTo>
                    <a:pt x="1" y="6331"/>
                  </a:lnTo>
                  <a:lnTo>
                    <a:pt x="1" y="6084"/>
                  </a:lnTo>
                  <a:lnTo>
                    <a:pt x="39" y="5857"/>
                  </a:lnTo>
                  <a:lnTo>
                    <a:pt x="115" y="5648"/>
                  </a:lnTo>
                  <a:lnTo>
                    <a:pt x="115" y="5648"/>
                  </a:lnTo>
                  <a:lnTo>
                    <a:pt x="190" y="5478"/>
                  </a:lnTo>
                  <a:lnTo>
                    <a:pt x="304" y="5307"/>
                  </a:lnTo>
                  <a:lnTo>
                    <a:pt x="418" y="5136"/>
                  </a:lnTo>
                  <a:lnTo>
                    <a:pt x="551" y="4966"/>
                  </a:lnTo>
                  <a:lnTo>
                    <a:pt x="854" y="4644"/>
                  </a:lnTo>
                  <a:lnTo>
                    <a:pt x="1195" y="4321"/>
                  </a:lnTo>
                  <a:lnTo>
                    <a:pt x="1536" y="4037"/>
                  </a:lnTo>
                  <a:lnTo>
                    <a:pt x="1896" y="3772"/>
                  </a:lnTo>
                  <a:lnTo>
                    <a:pt x="2560" y="3279"/>
                  </a:lnTo>
                  <a:lnTo>
                    <a:pt x="2560" y="3279"/>
                  </a:lnTo>
                  <a:lnTo>
                    <a:pt x="2882" y="3071"/>
                  </a:lnTo>
                  <a:lnTo>
                    <a:pt x="3204" y="2862"/>
                  </a:lnTo>
                  <a:lnTo>
                    <a:pt x="3886" y="2483"/>
                  </a:lnTo>
                  <a:lnTo>
                    <a:pt x="4569" y="2142"/>
                  </a:lnTo>
                  <a:lnTo>
                    <a:pt x="5270" y="1820"/>
                  </a:lnTo>
                  <a:lnTo>
                    <a:pt x="5990" y="1535"/>
                  </a:lnTo>
                  <a:lnTo>
                    <a:pt x="6729" y="1270"/>
                  </a:lnTo>
                  <a:lnTo>
                    <a:pt x="7469" y="1043"/>
                  </a:lnTo>
                  <a:lnTo>
                    <a:pt x="8208" y="815"/>
                  </a:lnTo>
                  <a:lnTo>
                    <a:pt x="8208" y="815"/>
                  </a:lnTo>
                  <a:lnTo>
                    <a:pt x="9136" y="531"/>
                  </a:lnTo>
                  <a:lnTo>
                    <a:pt x="9629" y="398"/>
                  </a:lnTo>
                  <a:lnTo>
                    <a:pt x="10141" y="265"/>
                  </a:lnTo>
                  <a:lnTo>
                    <a:pt x="10653" y="171"/>
                  </a:lnTo>
                  <a:lnTo>
                    <a:pt x="11146" y="76"/>
                  </a:lnTo>
                  <a:lnTo>
                    <a:pt x="11657" y="19"/>
                  </a:lnTo>
                  <a:lnTo>
                    <a:pt x="12150" y="0"/>
                  </a:lnTo>
                  <a:lnTo>
                    <a:pt x="12150" y="0"/>
                  </a:lnTo>
                  <a:lnTo>
                    <a:pt x="12605" y="19"/>
                  </a:lnTo>
                  <a:lnTo>
                    <a:pt x="13022" y="76"/>
                  </a:lnTo>
                  <a:lnTo>
                    <a:pt x="13230" y="114"/>
                  </a:lnTo>
                  <a:lnTo>
                    <a:pt x="13439" y="171"/>
                  </a:lnTo>
                  <a:lnTo>
                    <a:pt x="13628" y="246"/>
                  </a:lnTo>
                  <a:lnTo>
                    <a:pt x="13818" y="322"/>
                  </a:lnTo>
                  <a:lnTo>
                    <a:pt x="14007" y="417"/>
                  </a:lnTo>
                  <a:lnTo>
                    <a:pt x="14197" y="531"/>
                  </a:lnTo>
                  <a:lnTo>
                    <a:pt x="14387" y="663"/>
                  </a:lnTo>
                  <a:lnTo>
                    <a:pt x="14557" y="796"/>
                  </a:lnTo>
                  <a:lnTo>
                    <a:pt x="14709" y="948"/>
                  </a:lnTo>
                  <a:lnTo>
                    <a:pt x="14879" y="1118"/>
                  </a:lnTo>
                  <a:lnTo>
                    <a:pt x="15031" y="1308"/>
                  </a:lnTo>
                  <a:lnTo>
                    <a:pt x="15164" y="1516"/>
                  </a:lnTo>
                  <a:lnTo>
                    <a:pt x="15164" y="1516"/>
                  </a:lnTo>
                  <a:lnTo>
                    <a:pt x="15202" y="1554"/>
                  </a:lnTo>
                  <a:lnTo>
                    <a:pt x="15239" y="1573"/>
                  </a:lnTo>
                  <a:lnTo>
                    <a:pt x="15239" y="1573"/>
                  </a:lnTo>
                  <a:lnTo>
                    <a:pt x="14576" y="1876"/>
                  </a:lnTo>
                  <a:lnTo>
                    <a:pt x="13932" y="2180"/>
                  </a:lnTo>
                  <a:lnTo>
                    <a:pt x="13268" y="2483"/>
                  </a:lnTo>
                  <a:lnTo>
                    <a:pt x="12605" y="2767"/>
                  </a:lnTo>
                  <a:lnTo>
                    <a:pt x="12605" y="2767"/>
                  </a:lnTo>
                  <a:lnTo>
                    <a:pt x="11695" y="3108"/>
                  </a:lnTo>
                  <a:lnTo>
                    <a:pt x="10766" y="3412"/>
                  </a:lnTo>
                  <a:lnTo>
                    <a:pt x="9838" y="3715"/>
                  </a:lnTo>
                  <a:lnTo>
                    <a:pt x="8909" y="3980"/>
                  </a:lnTo>
                  <a:lnTo>
                    <a:pt x="8909" y="3980"/>
                  </a:lnTo>
                  <a:lnTo>
                    <a:pt x="8037" y="4208"/>
                  </a:lnTo>
                  <a:lnTo>
                    <a:pt x="7165" y="4416"/>
                  </a:lnTo>
                  <a:lnTo>
                    <a:pt x="6293" y="4606"/>
                  </a:lnTo>
                  <a:lnTo>
                    <a:pt x="5422" y="4776"/>
                  </a:lnTo>
                  <a:lnTo>
                    <a:pt x="5422" y="4776"/>
                  </a:lnTo>
                  <a:lnTo>
                    <a:pt x="4644" y="4909"/>
                  </a:lnTo>
                  <a:lnTo>
                    <a:pt x="3886" y="5023"/>
                  </a:lnTo>
                  <a:lnTo>
                    <a:pt x="3507" y="5080"/>
                  </a:lnTo>
                  <a:lnTo>
                    <a:pt x="3128" y="5174"/>
                  </a:lnTo>
                  <a:lnTo>
                    <a:pt x="2749" y="5288"/>
                  </a:lnTo>
                  <a:lnTo>
                    <a:pt x="2389" y="5421"/>
                  </a:lnTo>
                  <a:lnTo>
                    <a:pt x="2389" y="5421"/>
                  </a:lnTo>
                  <a:lnTo>
                    <a:pt x="2200" y="5516"/>
                  </a:lnTo>
                  <a:lnTo>
                    <a:pt x="2029" y="5648"/>
                  </a:lnTo>
                  <a:lnTo>
                    <a:pt x="1877" y="5781"/>
                  </a:lnTo>
                  <a:lnTo>
                    <a:pt x="1764" y="5914"/>
                  </a:lnTo>
                  <a:lnTo>
                    <a:pt x="1650" y="6084"/>
                  </a:lnTo>
                  <a:lnTo>
                    <a:pt x="1574" y="6236"/>
                  </a:lnTo>
                  <a:lnTo>
                    <a:pt x="1517" y="6425"/>
                  </a:lnTo>
                  <a:lnTo>
                    <a:pt x="1479" y="6596"/>
                  </a:lnTo>
                  <a:lnTo>
                    <a:pt x="1460" y="6766"/>
                  </a:lnTo>
                  <a:lnTo>
                    <a:pt x="1479" y="6956"/>
                  </a:lnTo>
                  <a:lnTo>
                    <a:pt x="1498" y="7146"/>
                  </a:lnTo>
                  <a:lnTo>
                    <a:pt x="1555" y="7316"/>
                  </a:lnTo>
                  <a:lnTo>
                    <a:pt x="1631" y="7487"/>
                  </a:lnTo>
                  <a:lnTo>
                    <a:pt x="1726" y="7638"/>
                  </a:lnTo>
                  <a:lnTo>
                    <a:pt x="1839" y="7790"/>
                  </a:lnTo>
                  <a:lnTo>
                    <a:pt x="1972" y="7942"/>
                  </a:lnTo>
                  <a:lnTo>
                    <a:pt x="1972" y="7942"/>
                  </a:lnTo>
                  <a:lnTo>
                    <a:pt x="1934" y="7980"/>
                  </a:lnTo>
                  <a:lnTo>
                    <a:pt x="1934" y="8017"/>
                  </a:lnTo>
                  <a:lnTo>
                    <a:pt x="1934" y="8112"/>
                  </a:lnTo>
                  <a:lnTo>
                    <a:pt x="1953" y="8150"/>
                  </a:lnTo>
                  <a:lnTo>
                    <a:pt x="1991" y="8188"/>
                  </a:lnTo>
                  <a:lnTo>
                    <a:pt x="2029" y="8207"/>
                  </a:lnTo>
                  <a:lnTo>
                    <a:pt x="2086" y="8226"/>
                  </a:lnTo>
                  <a:lnTo>
                    <a:pt x="2086" y="8226"/>
                  </a:lnTo>
                  <a:lnTo>
                    <a:pt x="2313" y="8245"/>
                  </a:lnTo>
                  <a:lnTo>
                    <a:pt x="2313" y="8245"/>
                  </a:lnTo>
                  <a:lnTo>
                    <a:pt x="2427" y="8245"/>
                  </a:lnTo>
                  <a:lnTo>
                    <a:pt x="2427" y="8245"/>
                  </a:lnTo>
                  <a:lnTo>
                    <a:pt x="2484" y="8264"/>
                  </a:lnTo>
                  <a:lnTo>
                    <a:pt x="2484" y="8264"/>
                  </a:lnTo>
                  <a:lnTo>
                    <a:pt x="2541" y="8283"/>
                  </a:lnTo>
                  <a:lnTo>
                    <a:pt x="2541" y="8283"/>
                  </a:lnTo>
                  <a:lnTo>
                    <a:pt x="2598" y="8264"/>
                  </a:lnTo>
                  <a:lnTo>
                    <a:pt x="2654" y="8226"/>
                  </a:lnTo>
                  <a:lnTo>
                    <a:pt x="2654" y="8226"/>
                  </a:lnTo>
                  <a:lnTo>
                    <a:pt x="2863" y="8169"/>
                  </a:lnTo>
                  <a:lnTo>
                    <a:pt x="3071" y="8112"/>
                  </a:lnTo>
                  <a:lnTo>
                    <a:pt x="3280" y="8036"/>
                  </a:lnTo>
                  <a:lnTo>
                    <a:pt x="3488" y="7961"/>
                  </a:lnTo>
                  <a:lnTo>
                    <a:pt x="3886" y="7752"/>
                  </a:lnTo>
                  <a:lnTo>
                    <a:pt x="4284" y="7506"/>
                  </a:lnTo>
                  <a:lnTo>
                    <a:pt x="4284" y="7506"/>
                  </a:lnTo>
                  <a:lnTo>
                    <a:pt x="4701" y="7297"/>
                  </a:lnTo>
                  <a:lnTo>
                    <a:pt x="5099" y="7108"/>
                  </a:lnTo>
                  <a:lnTo>
                    <a:pt x="5516" y="6937"/>
                  </a:lnTo>
                  <a:lnTo>
                    <a:pt x="5933" y="6804"/>
                  </a:lnTo>
                  <a:lnTo>
                    <a:pt x="6350" y="6672"/>
                  </a:lnTo>
                  <a:lnTo>
                    <a:pt x="6786" y="6577"/>
                  </a:lnTo>
                  <a:lnTo>
                    <a:pt x="7677" y="6387"/>
                  </a:lnTo>
                  <a:lnTo>
                    <a:pt x="7677" y="6387"/>
                  </a:lnTo>
                  <a:lnTo>
                    <a:pt x="8568" y="6198"/>
                  </a:lnTo>
                  <a:lnTo>
                    <a:pt x="9459" y="5970"/>
                  </a:lnTo>
                  <a:lnTo>
                    <a:pt x="10331" y="5743"/>
                  </a:lnTo>
                  <a:lnTo>
                    <a:pt x="11221" y="5497"/>
                  </a:lnTo>
                  <a:lnTo>
                    <a:pt x="12093" y="5212"/>
                  </a:lnTo>
                  <a:lnTo>
                    <a:pt x="12946" y="4928"/>
                  </a:lnTo>
                  <a:lnTo>
                    <a:pt x="13818" y="4625"/>
                  </a:lnTo>
                  <a:lnTo>
                    <a:pt x="14671" y="4303"/>
                  </a:lnTo>
                  <a:lnTo>
                    <a:pt x="14671" y="4303"/>
                  </a:lnTo>
                  <a:lnTo>
                    <a:pt x="15202" y="4094"/>
                  </a:lnTo>
                  <a:lnTo>
                    <a:pt x="15789" y="3829"/>
                  </a:lnTo>
                  <a:lnTo>
                    <a:pt x="16111" y="3715"/>
                  </a:lnTo>
                  <a:lnTo>
                    <a:pt x="16415" y="3620"/>
                  </a:lnTo>
                  <a:lnTo>
                    <a:pt x="16718" y="3563"/>
                  </a:lnTo>
                  <a:lnTo>
                    <a:pt x="17002" y="3544"/>
                  </a:lnTo>
                  <a:lnTo>
                    <a:pt x="17002" y="3544"/>
                  </a:lnTo>
                  <a:lnTo>
                    <a:pt x="17116" y="3544"/>
                  </a:lnTo>
                  <a:lnTo>
                    <a:pt x="17116" y="3544"/>
                  </a:lnTo>
                  <a:lnTo>
                    <a:pt x="17135" y="3544"/>
                  </a:lnTo>
                  <a:lnTo>
                    <a:pt x="17135" y="3544"/>
                  </a:lnTo>
                  <a:lnTo>
                    <a:pt x="17154" y="3544"/>
                  </a:lnTo>
                  <a:lnTo>
                    <a:pt x="17154" y="3544"/>
                  </a:lnTo>
                  <a:lnTo>
                    <a:pt x="17324" y="3582"/>
                  </a:lnTo>
                  <a:lnTo>
                    <a:pt x="17476" y="3639"/>
                  </a:lnTo>
                  <a:lnTo>
                    <a:pt x="17609" y="3715"/>
                  </a:lnTo>
                  <a:lnTo>
                    <a:pt x="17722" y="3829"/>
                  </a:lnTo>
                  <a:lnTo>
                    <a:pt x="17836" y="3980"/>
                  </a:lnTo>
                  <a:lnTo>
                    <a:pt x="17912" y="4170"/>
                  </a:lnTo>
                  <a:lnTo>
                    <a:pt x="17988" y="4397"/>
                  </a:lnTo>
                  <a:lnTo>
                    <a:pt x="18026" y="4682"/>
                  </a:lnTo>
                  <a:lnTo>
                    <a:pt x="18026" y="4682"/>
                  </a:lnTo>
                  <a:lnTo>
                    <a:pt x="18026" y="4947"/>
                  </a:lnTo>
                  <a:lnTo>
                    <a:pt x="17988" y="5193"/>
                  </a:lnTo>
                  <a:lnTo>
                    <a:pt x="17931" y="5440"/>
                  </a:lnTo>
                  <a:lnTo>
                    <a:pt x="17836" y="5667"/>
                  </a:lnTo>
                  <a:lnTo>
                    <a:pt x="17722" y="5895"/>
                  </a:lnTo>
                  <a:lnTo>
                    <a:pt x="17590" y="6103"/>
                  </a:lnTo>
                  <a:lnTo>
                    <a:pt x="17438" y="6312"/>
                  </a:lnTo>
                  <a:lnTo>
                    <a:pt x="17249" y="6501"/>
                  </a:lnTo>
                  <a:lnTo>
                    <a:pt x="17059" y="6672"/>
                  </a:lnTo>
                  <a:lnTo>
                    <a:pt x="16851" y="6842"/>
                  </a:lnTo>
                  <a:lnTo>
                    <a:pt x="16642" y="6994"/>
                  </a:lnTo>
                  <a:lnTo>
                    <a:pt x="16434" y="7146"/>
                  </a:lnTo>
                  <a:lnTo>
                    <a:pt x="15979" y="7411"/>
                  </a:lnTo>
                  <a:lnTo>
                    <a:pt x="15562" y="7619"/>
                  </a:lnTo>
                  <a:lnTo>
                    <a:pt x="15562" y="7619"/>
                  </a:lnTo>
                  <a:lnTo>
                    <a:pt x="14690" y="8036"/>
                  </a:lnTo>
                  <a:lnTo>
                    <a:pt x="13818" y="8415"/>
                  </a:lnTo>
                  <a:lnTo>
                    <a:pt x="12946" y="8757"/>
                  </a:lnTo>
                  <a:lnTo>
                    <a:pt x="12036" y="9098"/>
                  </a:lnTo>
                  <a:lnTo>
                    <a:pt x="11146" y="9401"/>
                  </a:lnTo>
                  <a:lnTo>
                    <a:pt x="10236" y="9704"/>
                  </a:lnTo>
                  <a:lnTo>
                    <a:pt x="9326" y="9970"/>
                  </a:lnTo>
                  <a:lnTo>
                    <a:pt x="8416" y="10235"/>
                  </a:lnTo>
                  <a:lnTo>
                    <a:pt x="8416" y="10235"/>
                  </a:lnTo>
                  <a:lnTo>
                    <a:pt x="7563" y="10462"/>
                  </a:lnTo>
                  <a:lnTo>
                    <a:pt x="7146" y="10557"/>
                  </a:lnTo>
                  <a:lnTo>
                    <a:pt x="6710" y="10652"/>
                  </a:lnTo>
                  <a:lnTo>
                    <a:pt x="6274" y="10728"/>
                  </a:lnTo>
                  <a:lnTo>
                    <a:pt x="5839" y="10785"/>
                  </a:lnTo>
                  <a:lnTo>
                    <a:pt x="5403" y="10823"/>
                  </a:lnTo>
                  <a:lnTo>
                    <a:pt x="4986" y="1082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83000" y="3568688"/>
              <a:ext cx="468175" cy="287650"/>
            </a:xfrm>
            <a:custGeom>
              <a:avLst/>
              <a:gdLst/>
              <a:ahLst/>
              <a:cxnLst/>
              <a:rect l="l" t="t" r="r" b="b"/>
              <a:pathLst>
                <a:path w="18727" h="11506" fill="none" extrusionOk="0">
                  <a:moveTo>
                    <a:pt x="12567" y="1"/>
                  </a:moveTo>
                  <a:lnTo>
                    <a:pt x="12567" y="1"/>
                  </a:lnTo>
                  <a:lnTo>
                    <a:pt x="12131" y="20"/>
                  </a:lnTo>
                  <a:lnTo>
                    <a:pt x="11695" y="77"/>
                  </a:lnTo>
                  <a:lnTo>
                    <a:pt x="11240" y="134"/>
                  </a:lnTo>
                  <a:lnTo>
                    <a:pt x="10804" y="228"/>
                  </a:lnTo>
                  <a:lnTo>
                    <a:pt x="10804" y="228"/>
                  </a:lnTo>
                  <a:lnTo>
                    <a:pt x="10027" y="399"/>
                  </a:lnTo>
                  <a:lnTo>
                    <a:pt x="9250" y="588"/>
                  </a:lnTo>
                  <a:lnTo>
                    <a:pt x="8492" y="816"/>
                  </a:lnTo>
                  <a:lnTo>
                    <a:pt x="7734" y="1043"/>
                  </a:lnTo>
                  <a:lnTo>
                    <a:pt x="6976" y="1290"/>
                  </a:lnTo>
                  <a:lnTo>
                    <a:pt x="6237" y="1555"/>
                  </a:lnTo>
                  <a:lnTo>
                    <a:pt x="5497" y="1858"/>
                  </a:lnTo>
                  <a:lnTo>
                    <a:pt x="4777" y="2181"/>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456" y="7923"/>
                  </a:lnTo>
                  <a:lnTo>
                    <a:pt x="835" y="8644"/>
                  </a:lnTo>
                  <a:lnTo>
                    <a:pt x="1043" y="8985"/>
                  </a:lnTo>
                  <a:lnTo>
                    <a:pt x="1252" y="9326"/>
                  </a:lnTo>
                  <a:lnTo>
                    <a:pt x="1479" y="9648"/>
                  </a:lnTo>
                  <a:lnTo>
                    <a:pt x="1745" y="9970"/>
                  </a:lnTo>
                  <a:lnTo>
                    <a:pt x="2010" y="10255"/>
                  </a:lnTo>
                  <a:lnTo>
                    <a:pt x="2313" y="10539"/>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251" y="11506"/>
                  </a:lnTo>
                  <a:lnTo>
                    <a:pt x="5592" y="11506"/>
                  </a:lnTo>
                  <a:lnTo>
                    <a:pt x="5952" y="11468"/>
                  </a:lnTo>
                  <a:lnTo>
                    <a:pt x="6312" y="11430"/>
                  </a:lnTo>
                  <a:lnTo>
                    <a:pt x="6653" y="11392"/>
                  </a:lnTo>
                  <a:lnTo>
                    <a:pt x="7336" y="11259"/>
                  </a:lnTo>
                  <a:lnTo>
                    <a:pt x="7999" y="11108"/>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699" y="1612"/>
                  </a:lnTo>
                  <a:lnTo>
                    <a:pt x="16452" y="1631"/>
                  </a:lnTo>
                  <a:lnTo>
                    <a:pt x="16187" y="1707"/>
                  </a:lnTo>
                  <a:lnTo>
                    <a:pt x="16187" y="1707"/>
                  </a:lnTo>
                  <a:lnTo>
                    <a:pt x="15846" y="1820"/>
                  </a:lnTo>
                  <a:lnTo>
                    <a:pt x="15846" y="1820"/>
                  </a:lnTo>
                  <a:lnTo>
                    <a:pt x="15865" y="1745"/>
                  </a:lnTo>
                  <a:lnTo>
                    <a:pt x="15827" y="1669"/>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168300" y="3633138"/>
              <a:ext cx="329825" cy="102850"/>
            </a:xfrm>
            <a:custGeom>
              <a:avLst/>
              <a:gdLst/>
              <a:ahLst/>
              <a:cxnLst/>
              <a:rect l="l" t="t" r="r" b="b"/>
              <a:pathLst>
                <a:path w="13193" h="4114" extrusionOk="0">
                  <a:moveTo>
                    <a:pt x="13021" y="1"/>
                  </a:moveTo>
                  <a:lnTo>
                    <a:pt x="12946" y="20"/>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069" y="740"/>
                  </a:lnTo>
                  <a:lnTo>
                    <a:pt x="10880" y="891"/>
                  </a:lnTo>
                  <a:lnTo>
                    <a:pt x="10520" y="1176"/>
                  </a:lnTo>
                  <a:lnTo>
                    <a:pt x="10349" y="1308"/>
                  </a:lnTo>
                  <a:lnTo>
                    <a:pt x="10159" y="1403"/>
                  </a:lnTo>
                  <a:lnTo>
                    <a:pt x="10046" y="1441"/>
                  </a:lnTo>
                  <a:lnTo>
                    <a:pt x="9932" y="1479"/>
                  </a:lnTo>
                  <a:lnTo>
                    <a:pt x="9818" y="1498"/>
                  </a:lnTo>
                  <a:lnTo>
                    <a:pt x="9496" y="1498"/>
                  </a:lnTo>
                  <a:lnTo>
                    <a:pt x="9288" y="1441"/>
                  </a:lnTo>
                  <a:lnTo>
                    <a:pt x="9117" y="1422"/>
                  </a:lnTo>
                  <a:lnTo>
                    <a:pt x="8946" y="1403"/>
                  </a:lnTo>
                  <a:lnTo>
                    <a:pt x="8795" y="1403"/>
                  </a:lnTo>
                  <a:lnTo>
                    <a:pt x="8662" y="1441"/>
                  </a:lnTo>
                  <a:lnTo>
                    <a:pt x="8529" y="1498"/>
                  </a:lnTo>
                  <a:lnTo>
                    <a:pt x="8416" y="1574"/>
                  </a:lnTo>
                  <a:lnTo>
                    <a:pt x="8131" y="1801"/>
                  </a:lnTo>
                  <a:lnTo>
                    <a:pt x="7885" y="2029"/>
                  </a:lnTo>
                  <a:lnTo>
                    <a:pt x="7733" y="2123"/>
                  </a:lnTo>
                  <a:lnTo>
                    <a:pt x="7582" y="2199"/>
                  </a:lnTo>
                  <a:lnTo>
                    <a:pt x="7411" y="2256"/>
                  </a:lnTo>
                  <a:lnTo>
                    <a:pt x="7203" y="2294"/>
                  </a:lnTo>
                  <a:lnTo>
                    <a:pt x="7013" y="2313"/>
                  </a:lnTo>
                  <a:lnTo>
                    <a:pt x="6824" y="2294"/>
                  </a:lnTo>
                  <a:lnTo>
                    <a:pt x="6634" y="2275"/>
                  </a:lnTo>
                  <a:lnTo>
                    <a:pt x="6236" y="2237"/>
                  </a:lnTo>
                  <a:lnTo>
                    <a:pt x="6103" y="2237"/>
                  </a:lnTo>
                  <a:lnTo>
                    <a:pt x="5819" y="2256"/>
                  </a:lnTo>
                  <a:lnTo>
                    <a:pt x="5573" y="2313"/>
                  </a:lnTo>
                  <a:lnTo>
                    <a:pt x="5326" y="2408"/>
                  </a:lnTo>
                  <a:lnTo>
                    <a:pt x="5080" y="2540"/>
                  </a:lnTo>
                  <a:lnTo>
                    <a:pt x="4909" y="2654"/>
                  </a:lnTo>
                  <a:lnTo>
                    <a:pt x="4739" y="2768"/>
                  </a:lnTo>
                  <a:lnTo>
                    <a:pt x="4398" y="3014"/>
                  </a:lnTo>
                  <a:lnTo>
                    <a:pt x="4284" y="3090"/>
                  </a:lnTo>
                  <a:lnTo>
                    <a:pt x="4151" y="3128"/>
                  </a:lnTo>
                  <a:lnTo>
                    <a:pt x="4038" y="3147"/>
                  </a:lnTo>
                  <a:lnTo>
                    <a:pt x="3924" y="3147"/>
                  </a:lnTo>
                  <a:lnTo>
                    <a:pt x="3696" y="3128"/>
                  </a:lnTo>
                  <a:lnTo>
                    <a:pt x="3469" y="3090"/>
                  </a:lnTo>
                  <a:lnTo>
                    <a:pt x="3241" y="3014"/>
                  </a:lnTo>
                  <a:lnTo>
                    <a:pt x="2995" y="2976"/>
                  </a:lnTo>
                  <a:lnTo>
                    <a:pt x="2900" y="2957"/>
                  </a:lnTo>
                  <a:lnTo>
                    <a:pt x="2787" y="2976"/>
                  </a:lnTo>
                  <a:lnTo>
                    <a:pt x="2673" y="2995"/>
                  </a:lnTo>
                  <a:lnTo>
                    <a:pt x="2578" y="3033"/>
                  </a:lnTo>
                  <a:lnTo>
                    <a:pt x="2483" y="3090"/>
                  </a:lnTo>
                  <a:lnTo>
                    <a:pt x="2313" y="3223"/>
                  </a:lnTo>
                  <a:lnTo>
                    <a:pt x="2142" y="3374"/>
                  </a:lnTo>
                  <a:lnTo>
                    <a:pt x="2047" y="3469"/>
                  </a:lnTo>
                  <a:lnTo>
                    <a:pt x="1953" y="3526"/>
                  </a:lnTo>
                  <a:lnTo>
                    <a:pt x="1858" y="3583"/>
                  </a:lnTo>
                  <a:lnTo>
                    <a:pt x="1744" y="3640"/>
                  </a:lnTo>
                  <a:lnTo>
                    <a:pt x="1536" y="3678"/>
                  </a:lnTo>
                  <a:lnTo>
                    <a:pt x="1327" y="3696"/>
                  </a:lnTo>
                  <a:lnTo>
                    <a:pt x="1100" y="3678"/>
                  </a:lnTo>
                  <a:lnTo>
                    <a:pt x="853" y="3659"/>
                  </a:lnTo>
                  <a:lnTo>
                    <a:pt x="607" y="3621"/>
                  </a:lnTo>
                  <a:lnTo>
                    <a:pt x="361" y="3621"/>
                  </a:lnTo>
                  <a:lnTo>
                    <a:pt x="114" y="3640"/>
                  </a:lnTo>
                  <a:lnTo>
                    <a:pt x="57" y="3659"/>
                  </a:lnTo>
                  <a:lnTo>
                    <a:pt x="19" y="3696"/>
                  </a:lnTo>
                  <a:lnTo>
                    <a:pt x="0" y="3753"/>
                  </a:lnTo>
                  <a:lnTo>
                    <a:pt x="0" y="3810"/>
                  </a:lnTo>
                  <a:lnTo>
                    <a:pt x="19" y="3867"/>
                  </a:lnTo>
                  <a:lnTo>
                    <a:pt x="57" y="3905"/>
                  </a:lnTo>
                  <a:lnTo>
                    <a:pt x="114" y="3943"/>
                  </a:lnTo>
                  <a:lnTo>
                    <a:pt x="171" y="3962"/>
                  </a:lnTo>
                  <a:lnTo>
                    <a:pt x="209" y="3943"/>
                  </a:lnTo>
                  <a:lnTo>
                    <a:pt x="474" y="3943"/>
                  </a:lnTo>
                  <a:lnTo>
                    <a:pt x="607" y="3962"/>
                  </a:lnTo>
                  <a:lnTo>
                    <a:pt x="891" y="4019"/>
                  </a:lnTo>
                  <a:lnTo>
                    <a:pt x="1195" y="4076"/>
                  </a:lnTo>
                  <a:lnTo>
                    <a:pt x="1346" y="4095"/>
                  </a:lnTo>
                  <a:lnTo>
                    <a:pt x="1479" y="4113"/>
                  </a:lnTo>
                  <a:lnTo>
                    <a:pt x="1593" y="4095"/>
                  </a:lnTo>
                  <a:lnTo>
                    <a:pt x="1706" y="4095"/>
                  </a:lnTo>
                  <a:lnTo>
                    <a:pt x="1801" y="4057"/>
                  </a:lnTo>
                  <a:lnTo>
                    <a:pt x="1896" y="4000"/>
                  </a:lnTo>
                  <a:lnTo>
                    <a:pt x="2028" y="3924"/>
                  </a:lnTo>
                  <a:lnTo>
                    <a:pt x="2142" y="3829"/>
                  </a:lnTo>
                  <a:lnTo>
                    <a:pt x="2370" y="3621"/>
                  </a:lnTo>
                  <a:lnTo>
                    <a:pt x="2521" y="3488"/>
                  </a:lnTo>
                  <a:lnTo>
                    <a:pt x="2673" y="3412"/>
                  </a:lnTo>
                  <a:lnTo>
                    <a:pt x="2806" y="3355"/>
                  </a:lnTo>
                  <a:lnTo>
                    <a:pt x="3128" y="3355"/>
                  </a:lnTo>
                  <a:lnTo>
                    <a:pt x="3298" y="3393"/>
                  </a:lnTo>
                  <a:lnTo>
                    <a:pt x="3488" y="3431"/>
                  </a:lnTo>
                  <a:lnTo>
                    <a:pt x="3677" y="3469"/>
                  </a:lnTo>
                  <a:lnTo>
                    <a:pt x="3867" y="3488"/>
                  </a:lnTo>
                  <a:lnTo>
                    <a:pt x="4019" y="3469"/>
                  </a:lnTo>
                  <a:lnTo>
                    <a:pt x="4151" y="3450"/>
                  </a:lnTo>
                  <a:lnTo>
                    <a:pt x="4284" y="3412"/>
                  </a:lnTo>
                  <a:lnTo>
                    <a:pt x="4417" y="3374"/>
                  </a:lnTo>
                  <a:lnTo>
                    <a:pt x="4663" y="3242"/>
                  </a:lnTo>
                  <a:lnTo>
                    <a:pt x="4909" y="3071"/>
                  </a:lnTo>
                  <a:lnTo>
                    <a:pt x="5099" y="2938"/>
                  </a:lnTo>
                  <a:lnTo>
                    <a:pt x="5288" y="2825"/>
                  </a:lnTo>
                  <a:lnTo>
                    <a:pt x="5497" y="2749"/>
                  </a:lnTo>
                  <a:lnTo>
                    <a:pt x="5686" y="2692"/>
                  </a:lnTo>
                  <a:lnTo>
                    <a:pt x="5876" y="2654"/>
                  </a:lnTo>
                  <a:lnTo>
                    <a:pt x="6066" y="2635"/>
                  </a:lnTo>
                  <a:lnTo>
                    <a:pt x="6464" y="2616"/>
                  </a:lnTo>
                  <a:lnTo>
                    <a:pt x="7203" y="2635"/>
                  </a:lnTo>
                  <a:lnTo>
                    <a:pt x="7373" y="2616"/>
                  </a:lnTo>
                  <a:lnTo>
                    <a:pt x="7525" y="2597"/>
                  </a:lnTo>
                  <a:lnTo>
                    <a:pt x="7677" y="2540"/>
                  </a:lnTo>
                  <a:lnTo>
                    <a:pt x="7809" y="2483"/>
                  </a:lnTo>
                  <a:lnTo>
                    <a:pt x="7942" y="2408"/>
                  </a:lnTo>
                  <a:lnTo>
                    <a:pt x="8075" y="2313"/>
                  </a:lnTo>
                  <a:lnTo>
                    <a:pt x="8302" y="2104"/>
                  </a:lnTo>
                  <a:lnTo>
                    <a:pt x="8473" y="1953"/>
                  </a:lnTo>
                  <a:lnTo>
                    <a:pt x="8643" y="1877"/>
                  </a:lnTo>
                  <a:lnTo>
                    <a:pt x="8814" y="1820"/>
                  </a:lnTo>
                  <a:lnTo>
                    <a:pt x="8984" y="1801"/>
                  </a:lnTo>
                  <a:lnTo>
                    <a:pt x="9193" y="1820"/>
                  </a:lnTo>
                  <a:lnTo>
                    <a:pt x="9420" y="1858"/>
                  </a:lnTo>
                  <a:lnTo>
                    <a:pt x="9629" y="1896"/>
                  </a:lnTo>
                  <a:lnTo>
                    <a:pt x="9856" y="1915"/>
                  </a:lnTo>
                  <a:lnTo>
                    <a:pt x="9970" y="1915"/>
                  </a:lnTo>
                  <a:lnTo>
                    <a:pt x="10065" y="1896"/>
                  </a:lnTo>
                  <a:lnTo>
                    <a:pt x="10178" y="1858"/>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377" y="740"/>
                  </a:lnTo>
                  <a:lnTo>
                    <a:pt x="12529" y="702"/>
                  </a:lnTo>
                  <a:lnTo>
                    <a:pt x="12680" y="645"/>
                  </a:lnTo>
                  <a:lnTo>
                    <a:pt x="12813" y="569"/>
                  </a:lnTo>
                  <a:lnTo>
                    <a:pt x="12927" y="493"/>
                  </a:lnTo>
                  <a:lnTo>
                    <a:pt x="13059" y="380"/>
                  </a:lnTo>
                  <a:lnTo>
                    <a:pt x="13154" y="247"/>
                  </a:lnTo>
                  <a:lnTo>
                    <a:pt x="13192" y="190"/>
                  </a:lnTo>
                  <a:lnTo>
                    <a:pt x="13192" y="152"/>
                  </a:lnTo>
                  <a:lnTo>
                    <a:pt x="13192" y="114"/>
                  </a:lnTo>
                  <a:lnTo>
                    <a:pt x="13173" y="76"/>
                  </a:lnTo>
                  <a:lnTo>
                    <a:pt x="13097" y="20"/>
                  </a:lnTo>
                  <a:lnTo>
                    <a:pt x="1302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68300" y="3633138"/>
              <a:ext cx="329825" cy="102850"/>
            </a:xfrm>
            <a:custGeom>
              <a:avLst/>
              <a:gdLst/>
              <a:ahLst/>
              <a:cxnLst/>
              <a:rect l="l" t="t" r="r" b="b"/>
              <a:pathLst>
                <a:path w="13193" h="4114" fill="none" extrusionOk="0">
                  <a:moveTo>
                    <a:pt x="13021" y="1"/>
                  </a:moveTo>
                  <a:lnTo>
                    <a:pt x="13021" y="1"/>
                  </a:lnTo>
                  <a:lnTo>
                    <a:pt x="12946" y="20"/>
                  </a:lnTo>
                  <a:lnTo>
                    <a:pt x="12870" y="76"/>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278" y="588"/>
                  </a:lnTo>
                  <a:lnTo>
                    <a:pt x="11069" y="740"/>
                  </a:lnTo>
                  <a:lnTo>
                    <a:pt x="10880" y="891"/>
                  </a:lnTo>
                  <a:lnTo>
                    <a:pt x="10520" y="1176"/>
                  </a:lnTo>
                  <a:lnTo>
                    <a:pt x="10349" y="1308"/>
                  </a:lnTo>
                  <a:lnTo>
                    <a:pt x="10159" y="1403"/>
                  </a:lnTo>
                  <a:lnTo>
                    <a:pt x="10046" y="1441"/>
                  </a:lnTo>
                  <a:lnTo>
                    <a:pt x="9932" y="1479"/>
                  </a:lnTo>
                  <a:lnTo>
                    <a:pt x="9818" y="1498"/>
                  </a:lnTo>
                  <a:lnTo>
                    <a:pt x="9686" y="1498"/>
                  </a:lnTo>
                  <a:lnTo>
                    <a:pt x="9686" y="1498"/>
                  </a:lnTo>
                  <a:lnTo>
                    <a:pt x="9496" y="1498"/>
                  </a:lnTo>
                  <a:lnTo>
                    <a:pt x="9288" y="1441"/>
                  </a:lnTo>
                  <a:lnTo>
                    <a:pt x="9288" y="1441"/>
                  </a:lnTo>
                  <a:lnTo>
                    <a:pt x="9117" y="1422"/>
                  </a:lnTo>
                  <a:lnTo>
                    <a:pt x="8946" y="1403"/>
                  </a:lnTo>
                  <a:lnTo>
                    <a:pt x="8946" y="1403"/>
                  </a:lnTo>
                  <a:lnTo>
                    <a:pt x="8795" y="1403"/>
                  </a:lnTo>
                  <a:lnTo>
                    <a:pt x="8662" y="1441"/>
                  </a:lnTo>
                  <a:lnTo>
                    <a:pt x="8529" y="1498"/>
                  </a:lnTo>
                  <a:lnTo>
                    <a:pt x="8416" y="1574"/>
                  </a:lnTo>
                  <a:lnTo>
                    <a:pt x="8416" y="1574"/>
                  </a:lnTo>
                  <a:lnTo>
                    <a:pt x="8131" y="1801"/>
                  </a:lnTo>
                  <a:lnTo>
                    <a:pt x="7885" y="2029"/>
                  </a:lnTo>
                  <a:lnTo>
                    <a:pt x="7733" y="2123"/>
                  </a:lnTo>
                  <a:lnTo>
                    <a:pt x="7582" y="2199"/>
                  </a:lnTo>
                  <a:lnTo>
                    <a:pt x="7411" y="2256"/>
                  </a:lnTo>
                  <a:lnTo>
                    <a:pt x="7203" y="2294"/>
                  </a:lnTo>
                  <a:lnTo>
                    <a:pt x="7203" y="2294"/>
                  </a:lnTo>
                  <a:lnTo>
                    <a:pt x="7013" y="2313"/>
                  </a:lnTo>
                  <a:lnTo>
                    <a:pt x="7013" y="2313"/>
                  </a:lnTo>
                  <a:lnTo>
                    <a:pt x="6824" y="2294"/>
                  </a:lnTo>
                  <a:lnTo>
                    <a:pt x="6634" y="2275"/>
                  </a:lnTo>
                  <a:lnTo>
                    <a:pt x="6236" y="2237"/>
                  </a:lnTo>
                  <a:lnTo>
                    <a:pt x="6236" y="2237"/>
                  </a:lnTo>
                  <a:lnTo>
                    <a:pt x="6103" y="2237"/>
                  </a:lnTo>
                  <a:lnTo>
                    <a:pt x="6103" y="2237"/>
                  </a:lnTo>
                  <a:lnTo>
                    <a:pt x="5819" y="2256"/>
                  </a:lnTo>
                  <a:lnTo>
                    <a:pt x="5573" y="2313"/>
                  </a:lnTo>
                  <a:lnTo>
                    <a:pt x="5326" y="2408"/>
                  </a:lnTo>
                  <a:lnTo>
                    <a:pt x="5080" y="2540"/>
                  </a:lnTo>
                  <a:lnTo>
                    <a:pt x="5080" y="2540"/>
                  </a:lnTo>
                  <a:lnTo>
                    <a:pt x="4909" y="2654"/>
                  </a:lnTo>
                  <a:lnTo>
                    <a:pt x="4739" y="2768"/>
                  </a:lnTo>
                  <a:lnTo>
                    <a:pt x="4398" y="3014"/>
                  </a:lnTo>
                  <a:lnTo>
                    <a:pt x="4398" y="3014"/>
                  </a:lnTo>
                  <a:lnTo>
                    <a:pt x="4284" y="3090"/>
                  </a:lnTo>
                  <a:lnTo>
                    <a:pt x="4151" y="3128"/>
                  </a:lnTo>
                  <a:lnTo>
                    <a:pt x="4038" y="3147"/>
                  </a:lnTo>
                  <a:lnTo>
                    <a:pt x="3924" y="3147"/>
                  </a:lnTo>
                  <a:lnTo>
                    <a:pt x="3924" y="3147"/>
                  </a:lnTo>
                  <a:lnTo>
                    <a:pt x="3696" y="3128"/>
                  </a:lnTo>
                  <a:lnTo>
                    <a:pt x="3469" y="3090"/>
                  </a:lnTo>
                  <a:lnTo>
                    <a:pt x="3241" y="3014"/>
                  </a:lnTo>
                  <a:lnTo>
                    <a:pt x="2995" y="2976"/>
                  </a:lnTo>
                  <a:lnTo>
                    <a:pt x="2995" y="2976"/>
                  </a:lnTo>
                  <a:lnTo>
                    <a:pt x="2900" y="2957"/>
                  </a:lnTo>
                  <a:lnTo>
                    <a:pt x="2900" y="2957"/>
                  </a:lnTo>
                  <a:lnTo>
                    <a:pt x="2787" y="2976"/>
                  </a:lnTo>
                  <a:lnTo>
                    <a:pt x="2673" y="2995"/>
                  </a:lnTo>
                  <a:lnTo>
                    <a:pt x="2578" y="3033"/>
                  </a:lnTo>
                  <a:lnTo>
                    <a:pt x="2483" y="3090"/>
                  </a:lnTo>
                  <a:lnTo>
                    <a:pt x="2313" y="3223"/>
                  </a:lnTo>
                  <a:lnTo>
                    <a:pt x="2142" y="3374"/>
                  </a:lnTo>
                  <a:lnTo>
                    <a:pt x="2142" y="3374"/>
                  </a:lnTo>
                  <a:lnTo>
                    <a:pt x="2047" y="3469"/>
                  </a:lnTo>
                  <a:lnTo>
                    <a:pt x="1953" y="3526"/>
                  </a:lnTo>
                  <a:lnTo>
                    <a:pt x="1858" y="3583"/>
                  </a:lnTo>
                  <a:lnTo>
                    <a:pt x="1744" y="3640"/>
                  </a:lnTo>
                  <a:lnTo>
                    <a:pt x="1536" y="3678"/>
                  </a:lnTo>
                  <a:lnTo>
                    <a:pt x="1327" y="3696"/>
                  </a:lnTo>
                  <a:lnTo>
                    <a:pt x="1327" y="3696"/>
                  </a:lnTo>
                  <a:lnTo>
                    <a:pt x="1100" y="3678"/>
                  </a:lnTo>
                  <a:lnTo>
                    <a:pt x="853" y="3659"/>
                  </a:lnTo>
                  <a:lnTo>
                    <a:pt x="853" y="3659"/>
                  </a:lnTo>
                  <a:lnTo>
                    <a:pt x="607" y="3621"/>
                  </a:lnTo>
                  <a:lnTo>
                    <a:pt x="361" y="3621"/>
                  </a:lnTo>
                  <a:lnTo>
                    <a:pt x="361" y="3621"/>
                  </a:lnTo>
                  <a:lnTo>
                    <a:pt x="114" y="3640"/>
                  </a:lnTo>
                  <a:lnTo>
                    <a:pt x="114" y="3640"/>
                  </a:lnTo>
                  <a:lnTo>
                    <a:pt x="57" y="3659"/>
                  </a:lnTo>
                  <a:lnTo>
                    <a:pt x="19" y="3696"/>
                  </a:lnTo>
                  <a:lnTo>
                    <a:pt x="0" y="3753"/>
                  </a:lnTo>
                  <a:lnTo>
                    <a:pt x="0" y="3810"/>
                  </a:lnTo>
                  <a:lnTo>
                    <a:pt x="19" y="3867"/>
                  </a:lnTo>
                  <a:lnTo>
                    <a:pt x="57" y="3905"/>
                  </a:lnTo>
                  <a:lnTo>
                    <a:pt x="114" y="3943"/>
                  </a:lnTo>
                  <a:lnTo>
                    <a:pt x="171" y="3962"/>
                  </a:lnTo>
                  <a:lnTo>
                    <a:pt x="171" y="3962"/>
                  </a:lnTo>
                  <a:lnTo>
                    <a:pt x="209" y="3943"/>
                  </a:lnTo>
                  <a:lnTo>
                    <a:pt x="209" y="3943"/>
                  </a:lnTo>
                  <a:lnTo>
                    <a:pt x="342" y="3943"/>
                  </a:lnTo>
                  <a:lnTo>
                    <a:pt x="342" y="3943"/>
                  </a:lnTo>
                  <a:lnTo>
                    <a:pt x="474" y="3943"/>
                  </a:lnTo>
                  <a:lnTo>
                    <a:pt x="607" y="3962"/>
                  </a:lnTo>
                  <a:lnTo>
                    <a:pt x="891" y="4019"/>
                  </a:lnTo>
                  <a:lnTo>
                    <a:pt x="891" y="4019"/>
                  </a:lnTo>
                  <a:lnTo>
                    <a:pt x="1195" y="4076"/>
                  </a:lnTo>
                  <a:lnTo>
                    <a:pt x="1346" y="4095"/>
                  </a:lnTo>
                  <a:lnTo>
                    <a:pt x="1479" y="4113"/>
                  </a:lnTo>
                  <a:lnTo>
                    <a:pt x="1479" y="4113"/>
                  </a:lnTo>
                  <a:lnTo>
                    <a:pt x="1593" y="4095"/>
                  </a:lnTo>
                  <a:lnTo>
                    <a:pt x="1706" y="4095"/>
                  </a:lnTo>
                  <a:lnTo>
                    <a:pt x="1801" y="4057"/>
                  </a:lnTo>
                  <a:lnTo>
                    <a:pt x="1896" y="4000"/>
                  </a:lnTo>
                  <a:lnTo>
                    <a:pt x="1896" y="4000"/>
                  </a:lnTo>
                  <a:lnTo>
                    <a:pt x="2028" y="3924"/>
                  </a:lnTo>
                  <a:lnTo>
                    <a:pt x="2142" y="3829"/>
                  </a:lnTo>
                  <a:lnTo>
                    <a:pt x="2370" y="3621"/>
                  </a:lnTo>
                  <a:lnTo>
                    <a:pt x="2370" y="3621"/>
                  </a:lnTo>
                  <a:lnTo>
                    <a:pt x="2521" y="3488"/>
                  </a:lnTo>
                  <a:lnTo>
                    <a:pt x="2673" y="3412"/>
                  </a:lnTo>
                  <a:lnTo>
                    <a:pt x="2806" y="3355"/>
                  </a:lnTo>
                  <a:lnTo>
                    <a:pt x="2957" y="3355"/>
                  </a:lnTo>
                  <a:lnTo>
                    <a:pt x="2957" y="3355"/>
                  </a:lnTo>
                  <a:lnTo>
                    <a:pt x="3128" y="3355"/>
                  </a:lnTo>
                  <a:lnTo>
                    <a:pt x="3298" y="3393"/>
                  </a:lnTo>
                  <a:lnTo>
                    <a:pt x="3488" y="3431"/>
                  </a:lnTo>
                  <a:lnTo>
                    <a:pt x="3677" y="3469"/>
                  </a:lnTo>
                  <a:lnTo>
                    <a:pt x="3677" y="3469"/>
                  </a:lnTo>
                  <a:lnTo>
                    <a:pt x="3867" y="3488"/>
                  </a:lnTo>
                  <a:lnTo>
                    <a:pt x="3867" y="3488"/>
                  </a:lnTo>
                  <a:lnTo>
                    <a:pt x="4019" y="3469"/>
                  </a:lnTo>
                  <a:lnTo>
                    <a:pt x="4151" y="3450"/>
                  </a:lnTo>
                  <a:lnTo>
                    <a:pt x="4284" y="3412"/>
                  </a:lnTo>
                  <a:lnTo>
                    <a:pt x="4417" y="3374"/>
                  </a:lnTo>
                  <a:lnTo>
                    <a:pt x="4663" y="3242"/>
                  </a:lnTo>
                  <a:lnTo>
                    <a:pt x="4909" y="3071"/>
                  </a:lnTo>
                  <a:lnTo>
                    <a:pt x="4909" y="3071"/>
                  </a:lnTo>
                  <a:lnTo>
                    <a:pt x="5099" y="2938"/>
                  </a:lnTo>
                  <a:lnTo>
                    <a:pt x="5288" y="2825"/>
                  </a:lnTo>
                  <a:lnTo>
                    <a:pt x="5497" y="2749"/>
                  </a:lnTo>
                  <a:lnTo>
                    <a:pt x="5686" y="2692"/>
                  </a:lnTo>
                  <a:lnTo>
                    <a:pt x="5876" y="2654"/>
                  </a:lnTo>
                  <a:lnTo>
                    <a:pt x="6066" y="2635"/>
                  </a:lnTo>
                  <a:lnTo>
                    <a:pt x="6464" y="2616"/>
                  </a:lnTo>
                  <a:lnTo>
                    <a:pt x="6464" y="2616"/>
                  </a:lnTo>
                  <a:lnTo>
                    <a:pt x="7203" y="2635"/>
                  </a:lnTo>
                  <a:lnTo>
                    <a:pt x="7203" y="2635"/>
                  </a:lnTo>
                  <a:lnTo>
                    <a:pt x="7203" y="2635"/>
                  </a:lnTo>
                  <a:lnTo>
                    <a:pt x="7203" y="2635"/>
                  </a:lnTo>
                  <a:lnTo>
                    <a:pt x="7373" y="2616"/>
                  </a:lnTo>
                  <a:lnTo>
                    <a:pt x="7525" y="2597"/>
                  </a:lnTo>
                  <a:lnTo>
                    <a:pt x="7677" y="2540"/>
                  </a:lnTo>
                  <a:lnTo>
                    <a:pt x="7809" y="2483"/>
                  </a:lnTo>
                  <a:lnTo>
                    <a:pt x="7942" y="2408"/>
                  </a:lnTo>
                  <a:lnTo>
                    <a:pt x="8075" y="2313"/>
                  </a:lnTo>
                  <a:lnTo>
                    <a:pt x="8302" y="2104"/>
                  </a:lnTo>
                  <a:lnTo>
                    <a:pt x="8302" y="2104"/>
                  </a:lnTo>
                  <a:lnTo>
                    <a:pt x="8473" y="1953"/>
                  </a:lnTo>
                  <a:lnTo>
                    <a:pt x="8643" y="1877"/>
                  </a:lnTo>
                  <a:lnTo>
                    <a:pt x="8814" y="1820"/>
                  </a:lnTo>
                  <a:lnTo>
                    <a:pt x="8984" y="1801"/>
                  </a:lnTo>
                  <a:lnTo>
                    <a:pt x="8984" y="1801"/>
                  </a:lnTo>
                  <a:lnTo>
                    <a:pt x="9193" y="1820"/>
                  </a:lnTo>
                  <a:lnTo>
                    <a:pt x="9420" y="1858"/>
                  </a:lnTo>
                  <a:lnTo>
                    <a:pt x="9420" y="1858"/>
                  </a:lnTo>
                  <a:lnTo>
                    <a:pt x="9629" y="1896"/>
                  </a:lnTo>
                  <a:lnTo>
                    <a:pt x="9856" y="1915"/>
                  </a:lnTo>
                  <a:lnTo>
                    <a:pt x="9856" y="1915"/>
                  </a:lnTo>
                  <a:lnTo>
                    <a:pt x="9970" y="1915"/>
                  </a:lnTo>
                  <a:lnTo>
                    <a:pt x="10065" y="1896"/>
                  </a:lnTo>
                  <a:lnTo>
                    <a:pt x="10178" y="1858"/>
                  </a:lnTo>
                  <a:lnTo>
                    <a:pt x="10292" y="1801"/>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036" y="778"/>
                  </a:lnTo>
                  <a:lnTo>
                    <a:pt x="12377" y="740"/>
                  </a:lnTo>
                  <a:lnTo>
                    <a:pt x="12529" y="702"/>
                  </a:lnTo>
                  <a:lnTo>
                    <a:pt x="12680" y="645"/>
                  </a:lnTo>
                  <a:lnTo>
                    <a:pt x="12813" y="569"/>
                  </a:lnTo>
                  <a:lnTo>
                    <a:pt x="12927" y="493"/>
                  </a:lnTo>
                  <a:lnTo>
                    <a:pt x="13059" y="380"/>
                  </a:lnTo>
                  <a:lnTo>
                    <a:pt x="13154" y="247"/>
                  </a:lnTo>
                  <a:lnTo>
                    <a:pt x="13154" y="247"/>
                  </a:lnTo>
                  <a:lnTo>
                    <a:pt x="13192" y="190"/>
                  </a:lnTo>
                  <a:lnTo>
                    <a:pt x="13192" y="152"/>
                  </a:lnTo>
                  <a:lnTo>
                    <a:pt x="13192" y="114"/>
                  </a:lnTo>
                  <a:lnTo>
                    <a:pt x="13173" y="76"/>
                  </a:lnTo>
                  <a:lnTo>
                    <a:pt x="13097" y="20"/>
                  </a:lnTo>
                  <a:lnTo>
                    <a:pt x="1302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5634643" y="429747"/>
            <a:ext cx="1152323" cy="579176"/>
            <a:chOff x="-520650" y="4377063"/>
            <a:chExt cx="635425" cy="319375"/>
          </a:xfrm>
        </p:grpSpPr>
        <p:sp>
          <p:nvSpPr>
            <p:cNvPr id="72" name="Google Shape;72;p2"/>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 name="Google Shape;104;p2"/>
          <p:cNvGrpSpPr/>
          <p:nvPr/>
        </p:nvGrpSpPr>
        <p:grpSpPr>
          <a:xfrm>
            <a:off x="10414739" y="1491201"/>
            <a:ext cx="633308" cy="867064"/>
            <a:chOff x="1060100" y="3348113"/>
            <a:chExt cx="349225" cy="478125"/>
          </a:xfrm>
        </p:grpSpPr>
        <p:sp>
          <p:nvSpPr>
            <p:cNvPr id="105" name="Google Shape;105;p2"/>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028101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019200" y="3737309"/>
            <a:ext cx="4153600" cy="548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09" name="Google Shape;109;p3"/>
          <p:cNvSpPr txBox="1">
            <a:spLocks noGrp="1"/>
          </p:cNvSpPr>
          <p:nvPr>
            <p:ph type="subTitle" idx="1"/>
          </p:nvPr>
        </p:nvSpPr>
        <p:spPr>
          <a:xfrm>
            <a:off x="4049600" y="4551149"/>
            <a:ext cx="4092800" cy="52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2133"/>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en-US"/>
              <a:t>Click to edit Master subtitle style</a:t>
            </a:r>
            <a:endParaRPr/>
          </a:p>
        </p:txBody>
      </p:sp>
      <p:sp>
        <p:nvSpPr>
          <p:cNvPr id="110" name="Google Shape;110;p3"/>
          <p:cNvSpPr txBox="1">
            <a:spLocks noGrp="1"/>
          </p:cNvSpPr>
          <p:nvPr>
            <p:ph type="title" idx="2" hasCustomPrompt="1"/>
          </p:nvPr>
        </p:nvSpPr>
        <p:spPr>
          <a:xfrm>
            <a:off x="5370600" y="221810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spTree>
    <p:extLst>
      <p:ext uri="{BB962C8B-B14F-4D97-AF65-F5344CB8AC3E}">
        <p14:creationId xmlns:p14="http://schemas.microsoft.com/office/powerpoint/2010/main" val="713089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1"/>
        <p:cNvGrpSpPr/>
        <p:nvPr/>
      </p:nvGrpSpPr>
      <p:grpSpPr>
        <a:xfrm>
          <a:off x="0" y="0"/>
          <a:ext cx="0" cy="0"/>
          <a:chOff x="0" y="0"/>
          <a:chExt cx="0" cy="0"/>
        </a:xfrm>
      </p:grpSpPr>
      <p:grpSp>
        <p:nvGrpSpPr>
          <p:cNvPr id="112" name="Google Shape;112;p4"/>
          <p:cNvGrpSpPr/>
          <p:nvPr/>
        </p:nvGrpSpPr>
        <p:grpSpPr>
          <a:xfrm rot="10800000" flipH="1">
            <a:off x="230146" y="705571"/>
            <a:ext cx="11731709" cy="5857431"/>
            <a:chOff x="296736" y="265575"/>
            <a:chExt cx="8573304" cy="4610214"/>
          </a:xfrm>
        </p:grpSpPr>
        <p:sp>
          <p:nvSpPr>
            <p:cNvPr id="113" name="Google Shape;113;p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 name="Google Shape;131;p4"/>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4"/>
          <p:cNvSpPr txBox="1">
            <a:spLocks noGrp="1"/>
          </p:cNvSpPr>
          <p:nvPr>
            <p:ph type="title"/>
          </p:nvPr>
        </p:nvSpPr>
        <p:spPr>
          <a:xfrm>
            <a:off x="2693800" y="707133"/>
            <a:ext cx="6804400" cy="3928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r>
              <a:rPr lang="en-US"/>
              <a:t>Click to edit Master title style</a:t>
            </a:r>
            <a:endParaRPr/>
          </a:p>
        </p:txBody>
      </p:sp>
      <p:sp>
        <p:nvSpPr>
          <p:cNvPr id="133" name="Google Shape;133;p4"/>
          <p:cNvSpPr txBox="1">
            <a:spLocks noGrp="1"/>
          </p:cNvSpPr>
          <p:nvPr>
            <p:ph type="body" idx="1"/>
          </p:nvPr>
        </p:nvSpPr>
        <p:spPr>
          <a:xfrm>
            <a:off x="950967" y="1496333"/>
            <a:ext cx="10290000" cy="4433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AutoNum type="arabicPeriod"/>
              <a:defRPr sz="1600"/>
            </a:lvl1pPr>
            <a:lvl2pPr marL="1219170" lvl="1" indent="-440256" rtl="0">
              <a:spcBef>
                <a:spcPts val="0"/>
              </a:spcBef>
              <a:spcAft>
                <a:spcPts val="0"/>
              </a:spcAft>
              <a:buSzPts val="1600"/>
              <a:buAutoNum type="alphaLcPeriod"/>
              <a:defRPr/>
            </a:lvl2pPr>
            <a:lvl3pPr marL="1828754" lvl="2" indent="-440256" rtl="0">
              <a:spcBef>
                <a:spcPts val="0"/>
              </a:spcBef>
              <a:spcAft>
                <a:spcPts val="0"/>
              </a:spcAft>
              <a:buSzPts val="1600"/>
              <a:buAutoNum type="romanLcPeriod"/>
              <a:defRPr/>
            </a:lvl3pPr>
            <a:lvl4pPr marL="2438339" lvl="3" indent="-440256" rtl="0">
              <a:spcBef>
                <a:spcPts val="0"/>
              </a:spcBef>
              <a:spcAft>
                <a:spcPts val="0"/>
              </a:spcAft>
              <a:buSzPts val="1600"/>
              <a:buAutoNum type="arabicPeriod"/>
              <a:defRPr/>
            </a:lvl4pPr>
            <a:lvl5pPr marL="3047924" lvl="4" indent="-440256" rtl="0">
              <a:spcBef>
                <a:spcPts val="0"/>
              </a:spcBef>
              <a:spcAft>
                <a:spcPts val="0"/>
              </a:spcAft>
              <a:buSzPts val="1600"/>
              <a:buAutoNum type="alphaLcPeriod"/>
              <a:defRPr/>
            </a:lvl5pPr>
            <a:lvl6pPr marL="3657509" lvl="5" indent="-440256" rtl="0">
              <a:spcBef>
                <a:spcPts val="0"/>
              </a:spcBef>
              <a:spcAft>
                <a:spcPts val="0"/>
              </a:spcAft>
              <a:buSzPts val="1600"/>
              <a:buAutoNum type="romanLcPeriod"/>
              <a:defRPr/>
            </a:lvl6pPr>
            <a:lvl7pPr marL="4267093" lvl="6" indent="-440256" rtl="0">
              <a:spcBef>
                <a:spcPts val="0"/>
              </a:spcBef>
              <a:spcAft>
                <a:spcPts val="0"/>
              </a:spcAft>
              <a:buSzPts val="1600"/>
              <a:buAutoNum type="arabicPeriod"/>
              <a:defRPr/>
            </a:lvl7pPr>
            <a:lvl8pPr marL="4876678" lvl="7" indent="-440256" rtl="0">
              <a:spcBef>
                <a:spcPts val="0"/>
              </a:spcBef>
              <a:spcAft>
                <a:spcPts val="0"/>
              </a:spcAft>
              <a:buSzPts val="1600"/>
              <a:buAutoNum type="alphaLcPeriod"/>
              <a:defRPr/>
            </a:lvl8pPr>
            <a:lvl9pPr marL="5486263" lvl="8" indent="-440256" rtl="0">
              <a:spcBef>
                <a:spcPts val="0"/>
              </a:spcBef>
              <a:spcAft>
                <a:spcPts val="0"/>
              </a:spcAft>
              <a:buSzPts val="1600"/>
              <a:buAutoNum type="romanLcPeriod"/>
              <a:defRPr/>
            </a:lvl9pPr>
          </a:lstStyle>
          <a:p>
            <a:pPr lvl="0"/>
            <a:r>
              <a:rPr lang="en-US"/>
              <a:t>Click to edit Master text styles</a:t>
            </a:r>
          </a:p>
        </p:txBody>
      </p:sp>
    </p:spTree>
    <p:extLst>
      <p:ext uri="{BB962C8B-B14F-4D97-AF65-F5344CB8AC3E}">
        <p14:creationId xmlns:p14="http://schemas.microsoft.com/office/powerpoint/2010/main" val="181900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5" name="Rectangle 4"/>
          <p:cNvSpPr/>
          <p:nvPr userDrawn="1"/>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6251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4"/>
        <p:cNvGrpSpPr/>
        <p:nvPr/>
      </p:nvGrpSpPr>
      <p:grpSpPr>
        <a:xfrm>
          <a:off x="0" y="0"/>
          <a:ext cx="0" cy="0"/>
          <a:chOff x="0" y="0"/>
          <a:chExt cx="0" cy="0"/>
        </a:xfrm>
      </p:grpSpPr>
      <p:grpSp>
        <p:nvGrpSpPr>
          <p:cNvPr id="135" name="Google Shape;135;p5"/>
          <p:cNvGrpSpPr/>
          <p:nvPr/>
        </p:nvGrpSpPr>
        <p:grpSpPr>
          <a:xfrm rot="10800000" flipH="1">
            <a:off x="230146" y="705571"/>
            <a:ext cx="11731709" cy="5857431"/>
            <a:chOff x="296736" y="265575"/>
            <a:chExt cx="8573304" cy="4610214"/>
          </a:xfrm>
        </p:grpSpPr>
        <p:sp>
          <p:nvSpPr>
            <p:cNvPr id="136" name="Google Shape;136;p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5"/>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56" name="Google Shape;156;p5"/>
          <p:cNvSpPr txBox="1">
            <a:spLocks noGrp="1"/>
          </p:cNvSpPr>
          <p:nvPr>
            <p:ph type="subTitle" idx="1"/>
          </p:nvPr>
        </p:nvSpPr>
        <p:spPr>
          <a:xfrm>
            <a:off x="1804367" y="3779779"/>
            <a:ext cx="3438000" cy="23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667" b="1">
                <a:solidFill>
                  <a:schemeClr val="dk2"/>
                </a:solidFill>
              </a:defRPr>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r>
              <a:rPr lang="en-US"/>
              <a:t>Click to edit Master subtitle style</a:t>
            </a:r>
            <a:endParaRPr/>
          </a:p>
        </p:txBody>
      </p:sp>
      <p:sp>
        <p:nvSpPr>
          <p:cNvPr id="157" name="Google Shape;157;p5"/>
          <p:cNvSpPr txBox="1">
            <a:spLocks noGrp="1"/>
          </p:cNvSpPr>
          <p:nvPr>
            <p:ph type="subTitle" idx="2"/>
          </p:nvPr>
        </p:nvSpPr>
        <p:spPr>
          <a:xfrm>
            <a:off x="6951367" y="3779779"/>
            <a:ext cx="3434000" cy="23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667" b="1">
                <a:solidFill>
                  <a:schemeClr val="dk2"/>
                </a:solidFill>
              </a:defRPr>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r>
              <a:rPr lang="en-US"/>
              <a:t>Click to edit Master subtitle style</a:t>
            </a:r>
            <a:endParaRPr/>
          </a:p>
        </p:txBody>
      </p:sp>
      <p:sp>
        <p:nvSpPr>
          <p:cNvPr id="158" name="Google Shape;158;p5"/>
          <p:cNvSpPr txBox="1">
            <a:spLocks noGrp="1"/>
          </p:cNvSpPr>
          <p:nvPr>
            <p:ph type="subTitle" idx="3"/>
          </p:nvPr>
        </p:nvSpPr>
        <p:spPr>
          <a:xfrm>
            <a:off x="1806367" y="4302245"/>
            <a:ext cx="3434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sp>
        <p:nvSpPr>
          <p:cNvPr id="159" name="Google Shape;159;p5"/>
          <p:cNvSpPr txBox="1">
            <a:spLocks noGrp="1"/>
          </p:cNvSpPr>
          <p:nvPr>
            <p:ph type="subTitle" idx="4"/>
          </p:nvPr>
        </p:nvSpPr>
        <p:spPr>
          <a:xfrm>
            <a:off x="6949367" y="4305412"/>
            <a:ext cx="3438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024648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60"/>
        <p:cNvGrpSpPr/>
        <p:nvPr/>
      </p:nvGrpSpPr>
      <p:grpSpPr>
        <a:xfrm>
          <a:off x="0" y="0"/>
          <a:ext cx="0" cy="0"/>
          <a:chOff x="0" y="0"/>
          <a:chExt cx="0" cy="0"/>
        </a:xfrm>
      </p:grpSpPr>
      <p:grpSp>
        <p:nvGrpSpPr>
          <p:cNvPr id="161" name="Google Shape;161;p6"/>
          <p:cNvGrpSpPr/>
          <p:nvPr/>
        </p:nvGrpSpPr>
        <p:grpSpPr>
          <a:xfrm rot="10800000" flipH="1">
            <a:off x="230146" y="705571"/>
            <a:ext cx="11731709" cy="5857431"/>
            <a:chOff x="296736" y="265575"/>
            <a:chExt cx="8573304" cy="4610214"/>
          </a:xfrm>
        </p:grpSpPr>
        <p:sp>
          <p:nvSpPr>
            <p:cNvPr id="162" name="Google Shape;162;p6"/>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6"/>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6"/>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6"/>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6"/>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6"/>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6"/>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6"/>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6"/>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6"/>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6"/>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6"/>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6"/>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6"/>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1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0" name="Google Shape;180;p6"/>
          <p:cNvSpPr txBox="1">
            <a:spLocks noGrp="1"/>
          </p:cNvSpPr>
          <p:nvPr>
            <p:ph type="title"/>
          </p:nvPr>
        </p:nvSpPr>
        <p:spPr>
          <a:xfrm>
            <a:off x="3582200" y="707133"/>
            <a:ext cx="5027600" cy="390000"/>
          </a:xfrm>
          <a:prstGeom prst="rect">
            <a:avLst/>
          </a:prstGeom>
          <a:solidFill>
            <a:srgbClr val="FAD4CF"/>
          </a:solidFill>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1" name="Google Shape;181;p6"/>
          <p:cNvSpPr/>
          <p:nvPr/>
        </p:nvSpPr>
        <p:spPr>
          <a:xfrm rot="-1481999" flipH="1">
            <a:off x="12143902" y="5230181"/>
            <a:ext cx="47657" cy="37713"/>
          </a:xfrm>
          <a:custGeom>
            <a:avLst/>
            <a:gdLst/>
            <a:ahLst/>
            <a:cxnLst/>
            <a:rect l="l" t="t" r="r" b="b"/>
            <a:pathLst>
              <a:path w="748" h="601" extrusionOk="0">
                <a:moveTo>
                  <a:pt x="305" y="0"/>
                </a:moveTo>
                <a:cubicBezTo>
                  <a:pt x="279" y="0"/>
                  <a:pt x="250" y="5"/>
                  <a:pt x="219" y="15"/>
                </a:cubicBezTo>
                <a:cubicBezTo>
                  <a:pt x="0" y="84"/>
                  <a:pt x="20" y="263"/>
                  <a:pt x="53" y="496"/>
                </a:cubicBezTo>
                <a:cubicBezTo>
                  <a:pt x="73" y="489"/>
                  <a:pt x="94" y="486"/>
                  <a:pt x="114" y="486"/>
                </a:cubicBezTo>
                <a:cubicBezTo>
                  <a:pt x="239" y="486"/>
                  <a:pt x="352" y="600"/>
                  <a:pt x="479" y="600"/>
                </a:cubicBezTo>
                <a:cubicBezTo>
                  <a:pt x="531" y="600"/>
                  <a:pt x="586" y="581"/>
                  <a:pt x="644" y="526"/>
                </a:cubicBezTo>
                <a:cubicBezTo>
                  <a:pt x="747" y="430"/>
                  <a:pt x="647" y="320"/>
                  <a:pt x="591" y="231"/>
                </a:cubicBezTo>
                <a:cubicBezTo>
                  <a:pt x="519" y="117"/>
                  <a:pt x="440" y="0"/>
                  <a:pt x="30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6"/>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1C4B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992461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83"/>
        <p:cNvGrpSpPr/>
        <p:nvPr/>
      </p:nvGrpSpPr>
      <p:grpSpPr>
        <a:xfrm>
          <a:off x="0" y="0"/>
          <a:ext cx="0" cy="0"/>
          <a:chOff x="0" y="0"/>
          <a:chExt cx="0" cy="0"/>
        </a:xfrm>
      </p:grpSpPr>
      <p:grpSp>
        <p:nvGrpSpPr>
          <p:cNvPr id="184" name="Google Shape;184;p7"/>
          <p:cNvGrpSpPr/>
          <p:nvPr/>
        </p:nvGrpSpPr>
        <p:grpSpPr>
          <a:xfrm rot="10800000" flipH="1">
            <a:off x="230146" y="705571"/>
            <a:ext cx="11731709" cy="5857431"/>
            <a:chOff x="296736" y="265575"/>
            <a:chExt cx="8573304" cy="4610214"/>
          </a:xfrm>
        </p:grpSpPr>
        <p:sp>
          <p:nvSpPr>
            <p:cNvPr id="185" name="Google Shape;185;p7"/>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7"/>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7"/>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7"/>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7"/>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7"/>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7"/>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7"/>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7"/>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7"/>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3" name="Google Shape;203;p7"/>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7"/>
          <p:cNvSpPr txBox="1">
            <a:spLocks noGrp="1"/>
          </p:cNvSpPr>
          <p:nvPr>
            <p:ph type="title"/>
          </p:nvPr>
        </p:nvSpPr>
        <p:spPr>
          <a:xfrm>
            <a:off x="2743200" y="3217628"/>
            <a:ext cx="67056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60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05" name="Google Shape;205;p7"/>
          <p:cNvSpPr txBox="1">
            <a:spLocks noGrp="1"/>
          </p:cNvSpPr>
          <p:nvPr>
            <p:ph type="subTitle" idx="1"/>
          </p:nvPr>
        </p:nvSpPr>
        <p:spPr>
          <a:xfrm>
            <a:off x="2743200" y="4091192"/>
            <a:ext cx="6705600" cy="8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21726027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rot="10800000" flipH="1">
            <a:off x="230146" y="705571"/>
            <a:ext cx="11731709" cy="5857431"/>
            <a:chOff x="296736" y="265575"/>
            <a:chExt cx="8573304" cy="4610214"/>
          </a:xfrm>
        </p:grpSpPr>
        <p:sp>
          <p:nvSpPr>
            <p:cNvPr id="208" name="Google Shape;208;p8"/>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8"/>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8"/>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8"/>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8"/>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8"/>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8"/>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6" name="Google Shape;226;p8"/>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8"/>
          <p:cNvSpPr txBox="1">
            <a:spLocks noGrp="1"/>
          </p:cNvSpPr>
          <p:nvPr>
            <p:ph type="title"/>
          </p:nvPr>
        </p:nvSpPr>
        <p:spPr>
          <a:xfrm>
            <a:off x="2855800" y="2168800"/>
            <a:ext cx="6480400" cy="2520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0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2102988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8"/>
        <p:cNvGrpSpPr/>
        <p:nvPr/>
      </p:nvGrpSpPr>
      <p:grpSpPr>
        <a:xfrm>
          <a:off x="0" y="0"/>
          <a:ext cx="0" cy="0"/>
          <a:chOff x="0" y="0"/>
          <a:chExt cx="0" cy="0"/>
        </a:xfrm>
      </p:grpSpPr>
      <p:grpSp>
        <p:nvGrpSpPr>
          <p:cNvPr id="229" name="Google Shape;229;p9"/>
          <p:cNvGrpSpPr/>
          <p:nvPr/>
        </p:nvGrpSpPr>
        <p:grpSpPr>
          <a:xfrm rot="10800000" flipH="1">
            <a:off x="230146" y="705571"/>
            <a:ext cx="11731709" cy="5857431"/>
            <a:chOff x="296736" y="265575"/>
            <a:chExt cx="8573304" cy="4610214"/>
          </a:xfrm>
        </p:grpSpPr>
        <p:sp>
          <p:nvSpPr>
            <p:cNvPr id="230" name="Google Shape;230;p9"/>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9"/>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9"/>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9"/>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9"/>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9"/>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9"/>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9"/>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8" name="Google Shape;248;p9"/>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9"/>
          <p:cNvSpPr txBox="1">
            <a:spLocks noGrp="1"/>
          </p:cNvSpPr>
          <p:nvPr>
            <p:ph type="title"/>
          </p:nvPr>
        </p:nvSpPr>
        <p:spPr>
          <a:xfrm>
            <a:off x="2865200" y="3238151"/>
            <a:ext cx="6461600" cy="548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6000">
                <a:solidFill>
                  <a:schemeClr val="lt2"/>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250" name="Google Shape;250;p9"/>
          <p:cNvSpPr txBox="1">
            <a:spLocks noGrp="1"/>
          </p:cNvSpPr>
          <p:nvPr>
            <p:ph type="subTitle" idx="1"/>
          </p:nvPr>
        </p:nvSpPr>
        <p:spPr>
          <a:xfrm>
            <a:off x="2865200" y="3994241"/>
            <a:ext cx="6461600" cy="975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33">
                <a:solidFill>
                  <a:schemeClr val="lt2"/>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25503248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1"/>
        <p:cNvGrpSpPr/>
        <p:nvPr/>
      </p:nvGrpSpPr>
      <p:grpSpPr>
        <a:xfrm>
          <a:off x="0" y="0"/>
          <a:ext cx="0" cy="0"/>
          <a:chOff x="0" y="0"/>
          <a:chExt cx="0" cy="0"/>
        </a:xfrm>
      </p:grpSpPr>
      <p:sp>
        <p:nvSpPr>
          <p:cNvPr id="252" name="Google Shape;252;p10"/>
          <p:cNvSpPr txBox="1">
            <a:spLocks noGrp="1"/>
          </p:cNvSpPr>
          <p:nvPr>
            <p:ph type="body" idx="1"/>
          </p:nvPr>
        </p:nvSpPr>
        <p:spPr>
          <a:xfrm>
            <a:off x="5875233" y="4829033"/>
            <a:ext cx="5280800" cy="961200"/>
          </a:xfrm>
          <a:prstGeom prst="rect">
            <a:avLst/>
          </a:prstGeom>
        </p:spPr>
        <p:txBody>
          <a:bodyPr spcFirstLastPara="1" wrap="square" lIns="91425" tIns="91425" rIns="91425" bIns="91425" anchor="ctr" anchorCtr="0">
            <a:noAutofit/>
          </a:bodyPr>
          <a:lstStyle>
            <a:lvl1pPr marL="609585" lvl="0" indent="-304792" algn="r">
              <a:lnSpc>
                <a:spcPct val="100000"/>
              </a:lnSpc>
              <a:spcBef>
                <a:spcPts val="0"/>
              </a:spcBef>
              <a:spcAft>
                <a:spcPts val="0"/>
              </a:spcAft>
              <a:buSzPts val="1600"/>
              <a:buNone/>
              <a:defRPr sz="3733">
                <a:solidFill>
                  <a:schemeClr val="lt1"/>
                </a:solidFill>
                <a:latin typeface="Bowlby One SC"/>
                <a:ea typeface="Bowlby One SC"/>
                <a:cs typeface="Bowlby One SC"/>
                <a:sym typeface="Bowlby One SC"/>
              </a:defRPr>
            </a:lvl1pPr>
          </a:lstStyle>
          <a:p>
            <a:pPr lvl="0"/>
            <a:r>
              <a:rPr lang="en-US"/>
              <a:t>Click to edit Master text styles</a:t>
            </a:r>
          </a:p>
        </p:txBody>
      </p:sp>
      <p:grpSp>
        <p:nvGrpSpPr>
          <p:cNvPr id="253" name="Google Shape;253;p10"/>
          <p:cNvGrpSpPr/>
          <p:nvPr/>
        </p:nvGrpSpPr>
        <p:grpSpPr>
          <a:xfrm rot="10800000" flipH="1">
            <a:off x="230146" y="705571"/>
            <a:ext cx="11731709" cy="5857431"/>
            <a:chOff x="296736" y="265575"/>
            <a:chExt cx="8573304" cy="4610214"/>
          </a:xfrm>
        </p:grpSpPr>
        <p:sp>
          <p:nvSpPr>
            <p:cNvPr id="254" name="Google Shape;254;p10"/>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0"/>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0"/>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0"/>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0"/>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0"/>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0"/>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0"/>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0"/>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0"/>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0"/>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0"/>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0"/>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0"/>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0"/>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0"/>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0"/>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0"/>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2" name="Google Shape;272;p10"/>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04700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73"/>
        <p:cNvGrpSpPr/>
        <p:nvPr/>
      </p:nvGrpSpPr>
      <p:grpSpPr>
        <a:xfrm>
          <a:off x="0" y="0"/>
          <a:ext cx="0" cy="0"/>
          <a:chOff x="0" y="0"/>
          <a:chExt cx="0" cy="0"/>
        </a:xfrm>
      </p:grpSpPr>
      <p:sp>
        <p:nvSpPr>
          <p:cNvPr id="274" name="Google Shape;274;p11"/>
          <p:cNvSpPr txBox="1">
            <a:spLocks noGrp="1"/>
          </p:cNvSpPr>
          <p:nvPr>
            <p:ph type="title" hasCustomPrompt="1"/>
          </p:nvPr>
        </p:nvSpPr>
        <p:spPr>
          <a:xfrm>
            <a:off x="944917" y="2272187"/>
            <a:ext cx="10302400" cy="18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3333"/>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75" name="Google Shape;275;p11"/>
          <p:cNvSpPr txBox="1">
            <a:spLocks noGrp="1"/>
          </p:cNvSpPr>
          <p:nvPr>
            <p:ph type="body" idx="1"/>
          </p:nvPr>
        </p:nvSpPr>
        <p:spPr>
          <a:xfrm>
            <a:off x="944684" y="4321603"/>
            <a:ext cx="10302400" cy="244000"/>
          </a:xfrm>
          <a:prstGeom prst="rect">
            <a:avLst/>
          </a:prstGeom>
        </p:spPr>
        <p:txBody>
          <a:bodyPr spcFirstLastPara="1" wrap="square" lIns="91425" tIns="91425" rIns="91425" bIns="91425" anchor="ctr" anchorCtr="0">
            <a:noAutofit/>
          </a:bodyPr>
          <a:lstStyle>
            <a:lvl1pPr marL="609585" lvl="0" indent="-440256" algn="ctr">
              <a:spcBef>
                <a:spcPts val="0"/>
              </a:spcBef>
              <a:spcAft>
                <a:spcPts val="0"/>
              </a:spcAft>
              <a:buSzPts val="1600"/>
              <a:buChar char="●"/>
              <a:defRPr sz="2133"/>
            </a:lvl1pPr>
            <a:lvl2pPr marL="1219170" lvl="1" indent="-440256" algn="ctr">
              <a:spcBef>
                <a:spcPts val="0"/>
              </a:spcBef>
              <a:spcAft>
                <a:spcPts val="0"/>
              </a:spcAft>
              <a:buSzPts val="1600"/>
              <a:buChar char="○"/>
              <a:defRPr/>
            </a:lvl2pPr>
            <a:lvl3pPr marL="1828754" lvl="2" indent="-440256" algn="ctr">
              <a:spcBef>
                <a:spcPts val="0"/>
              </a:spcBef>
              <a:spcAft>
                <a:spcPts val="0"/>
              </a:spcAft>
              <a:buSzPts val="1600"/>
              <a:buChar char="■"/>
              <a:defRPr/>
            </a:lvl3pPr>
            <a:lvl4pPr marL="2438339" lvl="3" indent="-440256" algn="ctr">
              <a:spcBef>
                <a:spcPts val="0"/>
              </a:spcBef>
              <a:spcAft>
                <a:spcPts val="0"/>
              </a:spcAft>
              <a:buSzPts val="1600"/>
              <a:buChar char="●"/>
              <a:defRPr/>
            </a:lvl4pPr>
            <a:lvl5pPr marL="3047924" lvl="4" indent="-440256" algn="ctr">
              <a:spcBef>
                <a:spcPts val="0"/>
              </a:spcBef>
              <a:spcAft>
                <a:spcPts val="0"/>
              </a:spcAft>
              <a:buSzPts val="1600"/>
              <a:buChar char="○"/>
              <a:defRPr/>
            </a:lvl5pPr>
            <a:lvl6pPr marL="3657509" lvl="5" indent="-440256" algn="ctr">
              <a:spcBef>
                <a:spcPts val="0"/>
              </a:spcBef>
              <a:spcAft>
                <a:spcPts val="0"/>
              </a:spcAft>
              <a:buSzPts val="1600"/>
              <a:buChar char="■"/>
              <a:defRPr/>
            </a:lvl6pPr>
            <a:lvl7pPr marL="4267093" lvl="6" indent="-440256" algn="ctr">
              <a:spcBef>
                <a:spcPts val="0"/>
              </a:spcBef>
              <a:spcAft>
                <a:spcPts val="0"/>
              </a:spcAft>
              <a:buSzPts val="1600"/>
              <a:buChar char="●"/>
              <a:defRPr/>
            </a:lvl7pPr>
            <a:lvl8pPr marL="4876678" lvl="7" indent="-440256" algn="ctr">
              <a:spcBef>
                <a:spcPts val="0"/>
              </a:spcBef>
              <a:spcAft>
                <a:spcPts val="0"/>
              </a:spcAft>
              <a:buSzPts val="1600"/>
              <a:buChar char="○"/>
              <a:defRPr/>
            </a:lvl8pPr>
            <a:lvl9pPr marL="5486263" lvl="8" indent="-440256" algn="ctr">
              <a:spcBef>
                <a:spcPts val="0"/>
              </a:spcBef>
              <a:spcAft>
                <a:spcPts val="0"/>
              </a:spcAft>
              <a:buSzPts val="1600"/>
              <a:buChar char="■"/>
              <a:defRPr/>
            </a:lvl9pPr>
          </a:lstStyle>
          <a:p>
            <a:pPr lvl="0"/>
            <a:r>
              <a:rPr lang="en-US"/>
              <a:t>Click to edit Master text styles</a:t>
            </a:r>
          </a:p>
        </p:txBody>
      </p:sp>
      <p:grpSp>
        <p:nvGrpSpPr>
          <p:cNvPr id="276" name="Google Shape;276;p11"/>
          <p:cNvGrpSpPr/>
          <p:nvPr/>
        </p:nvGrpSpPr>
        <p:grpSpPr>
          <a:xfrm rot="10800000" flipH="1">
            <a:off x="230146" y="705571"/>
            <a:ext cx="11731709" cy="5857431"/>
            <a:chOff x="296736" y="265575"/>
            <a:chExt cx="8573304" cy="4610214"/>
          </a:xfrm>
        </p:grpSpPr>
        <p:sp>
          <p:nvSpPr>
            <p:cNvPr id="277" name="Google Shape;277;p11"/>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1"/>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1"/>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1"/>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1"/>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1"/>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1"/>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1"/>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1"/>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713290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6"/>
        <p:cNvGrpSpPr/>
        <p:nvPr/>
      </p:nvGrpSpPr>
      <p:grpSpPr>
        <a:xfrm>
          <a:off x="0" y="0"/>
          <a:ext cx="0" cy="0"/>
          <a:chOff x="0" y="0"/>
          <a:chExt cx="0" cy="0"/>
        </a:xfrm>
      </p:grpSpPr>
    </p:spTree>
    <p:extLst>
      <p:ext uri="{BB962C8B-B14F-4D97-AF65-F5344CB8AC3E}">
        <p14:creationId xmlns:p14="http://schemas.microsoft.com/office/powerpoint/2010/main" val="23153802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7"/>
        <p:cNvGrpSpPr/>
        <p:nvPr/>
      </p:nvGrpSpPr>
      <p:grpSpPr>
        <a:xfrm>
          <a:off x="0" y="0"/>
          <a:ext cx="0" cy="0"/>
          <a:chOff x="0" y="0"/>
          <a:chExt cx="0" cy="0"/>
        </a:xfrm>
      </p:grpSpPr>
      <p:grpSp>
        <p:nvGrpSpPr>
          <p:cNvPr id="298" name="Google Shape;298;p13"/>
          <p:cNvGrpSpPr/>
          <p:nvPr/>
        </p:nvGrpSpPr>
        <p:grpSpPr>
          <a:xfrm rot="10800000" flipH="1">
            <a:off x="230146" y="705571"/>
            <a:ext cx="11731709" cy="5857431"/>
            <a:chOff x="296736" y="265575"/>
            <a:chExt cx="8573304" cy="4610214"/>
          </a:xfrm>
        </p:grpSpPr>
        <p:sp>
          <p:nvSpPr>
            <p:cNvPr id="299" name="Google Shape;299;p1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7" name="Google Shape;317;p13"/>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13"/>
          <p:cNvSpPr txBox="1">
            <a:spLocks noGrp="1"/>
          </p:cNvSpPr>
          <p:nvPr>
            <p:ph type="subTitle" idx="1"/>
          </p:nvPr>
        </p:nvSpPr>
        <p:spPr>
          <a:xfrm>
            <a:off x="2577135" y="1921567"/>
            <a:ext cx="35188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19" name="Google Shape;319;p13"/>
          <p:cNvSpPr txBox="1">
            <a:spLocks noGrp="1"/>
          </p:cNvSpPr>
          <p:nvPr>
            <p:ph type="subTitle" idx="2"/>
          </p:nvPr>
        </p:nvSpPr>
        <p:spPr>
          <a:xfrm>
            <a:off x="2577131" y="2412107"/>
            <a:ext cx="30076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0" name="Google Shape;320;p13"/>
          <p:cNvSpPr txBox="1">
            <a:spLocks noGrp="1"/>
          </p:cNvSpPr>
          <p:nvPr>
            <p:ph type="subTitle" idx="3"/>
          </p:nvPr>
        </p:nvSpPr>
        <p:spPr>
          <a:xfrm>
            <a:off x="2577133" y="4318833"/>
            <a:ext cx="35188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1" name="Google Shape;321;p13"/>
          <p:cNvSpPr txBox="1">
            <a:spLocks noGrp="1"/>
          </p:cNvSpPr>
          <p:nvPr>
            <p:ph type="subTitle" idx="4"/>
          </p:nvPr>
        </p:nvSpPr>
        <p:spPr>
          <a:xfrm>
            <a:off x="2577131" y="4804747"/>
            <a:ext cx="30076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2" name="Google Shape;322;p13"/>
          <p:cNvSpPr txBox="1">
            <a:spLocks noGrp="1"/>
          </p:cNvSpPr>
          <p:nvPr>
            <p:ph type="title" hasCustomPrompt="1"/>
          </p:nvPr>
        </p:nvSpPr>
        <p:spPr>
          <a:xfrm>
            <a:off x="1316824" y="2246475"/>
            <a:ext cx="10652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323" name="Google Shape;323;p13"/>
          <p:cNvSpPr txBox="1">
            <a:spLocks noGrp="1"/>
          </p:cNvSpPr>
          <p:nvPr>
            <p:ph type="title" idx="5" hasCustomPrompt="1"/>
          </p:nvPr>
        </p:nvSpPr>
        <p:spPr>
          <a:xfrm>
            <a:off x="1319024" y="4635827"/>
            <a:ext cx="1060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324" name="Google Shape;324;p13"/>
          <p:cNvSpPr txBox="1">
            <a:spLocks noGrp="1"/>
          </p:cNvSpPr>
          <p:nvPr>
            <p:ph type="title" idx="6"/>
          </p:nvPr>
        </p:nvSpPr>
        <p:spPr>
          <a:xfrm>
            <a:off x="950967" y="776224"/>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325" name="Google Shape;325;p13"/>
          <p:cNvSpPr txBox="1">
            <a:spLocks noGrp="1"/>
          </p:cNvSpPr>
          <p:nvPr>
            <p:ph type="subTitle" idx="7"/>
          </p:nvPr>
        </p:nvSpPr>
        <p:spPr>
          <a:xfrm>
            <a:off x="7867564" y="1921567"/>
            <a:ext cx="3373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13"/>
          <p:cNvSpPr txBox="1">
            <a:spLocks noGrp="1"/>
          </p:cNvSpPr>
          <p:nvPr>
            <p:ph type="subTitle" idx="8"/>
          </p:nvPr>
        </p:nvSpPr>
        <p:spPr>
          <a:xfrm>
            <a:off x="7867576" y="2412107"/>
            <a:ext cx="30076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7" name="Google Shape;327;p13"/>
          <p:cNvSpPr txBox="1">
            <a:spLocks noGrp="1"/>
          </p:cNvSpPr>
          <p:nvPr>
            <p:ph type="subTitle" idx="9"/>
          </p:nvPr>
        </p:nvSpPr>
        <p:spPr>
          <a:xfrm>
            <a:off x="7867565" y="4318833"/>
            <a:ext cx="3373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solidFill>
                  <a:schemeClr val="lt2"/>
                </a:solidFill>
                <a:latin typeface="Lora"/>
                <a:ea typeface="Lora"/>
                <a:cs typeface="Lora"/>
                <a:sym typeface="Lora"/>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13"/>
          <p:cNvSpPr txBox="1">
            <a:spLocks noGrp="1"/>
          </p:cNvSpPr>
          <p:nvPr>
            <p:ph type="subTitle" idx="13"/>
          </p:nvPr>
        </p:nvSpPr>
        <p:spPr>
          <a:xfrm>
            <a:off x="7867576" y="4804747"/>
            <a:ext cx="30076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9" name="Google Shape;329;p13"/>
          <p:cNvSpPr txBox="1">
            <a:spLocks noGrp="1"/>
          </p:cNvSpPr>
          <p:nvPr>
            <p:ph type="title" idx="14" hasCustomPrompt="1"/>
          </p:nvPr>
        </p:nvSpPr>
        <p:spPr>
          <a:xfrm>
            <a:off x="6631489" y="2246475"/>
            <a:ext cx="1062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330" name="Google Shape;330;p13"/>
          <p:cNvSpPr txBox="1">
            <a:spLocks noGrp="1"/>
          </p:cNvSpPr>
          <p:nvPr>
            <p:ph type="title" idx="15" hasCustomPrompt="1"/>
          </p:nvPr>
        </p:nvSpPr>
        <p:spPr>
          <a:xfrm>
            <a:off x="6630289" y="4635827"/>
            <a:ext cx="10652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000">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Tree>
    <p:extLst>
      <p:ext uri="{BB962C8B-B14F-4D97-AF65-F5344CB8AC3E}">
        <p14:creationId xmlns:p14="http://schemas.microsoft.com/office/powerpoint/2010/main" val="8693464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1"/>
        <p:cNvGrpSpPr/>
        <p:nvPr/>
      </p:nvGrpSpPr>
      <p:grpSpPr>
        <a:xfrm>
          <a:off x="0" y="0"/>
          <a:ext cx="0" cy="0"/>
          <a:chOff x="0" y="0"/>
          <a:chExt cx="0" cy="0"/>
        </a:xfrm>
      </p:grpSpPr>
      <p:sp>
        <p:nvSpPr>
          <p:cNvPr id="332" name="Google Shape;332;p14"/>
          <p:cNvSpPr txBox="1">
            <a:spLocks noGrp="1"/>
          </p:cNvSpPr>
          <p:nvPr>
            <p:ph type="title"/>
          </p:nvPr>
        </p:nvSpPr>
        <p:spPr>
          <a:xfrm>
            <a:off x="1828800" y="4153551"/>
            <a:ext cx="8534400" cy="24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1800"/>
              <a:buNone/>
              <a:defRPr sz="2667">
                <a:solidFill>
                  <a:schemeClr val="dk2"/>
                </a:solidFill>
              </a:defRPr>
            </a:lvl1pPr>
            <a:lvl2pPr lvl="1" rtl="0">
              <a:spcBef>
                <a:spcPts val="0"/>
              </a:spcBef>
              <a:spcAft>
                <a:spcPts val="0"/>
              </a:spcAft>
              <a:buSzPts val="1800"/>
              <a:buNone/>
              <a:defRPr sz="2400" b="1"/>
            </a:lvl2pPr>
            <a:lvl3pPr lvl="2" rtl="0">
              <a:spcBef>
                <a:spcPts val="0"/>
              </a:spcBef>
              <a:spcAft>
                <a:spcPts val="0"/>
              </a:spcAft>
              <a:buSzPts val="1800"/>
              <a:buNone/>
              <a:defRPr sz="2400" b="1"/>
            </a:lvl3pPr>
            <a:lvl4pPr lvl="3" rtl="0">
              <a:spcBef>
                <a:spcPts val="0"/>
              </a:spcBef>
              <a:spcAft>
                <a:spcPts val="0"/>
              </a:spcAft>
              <a:buSzPts val="1800"/>
              <a:buNone/>
              <a:defRPr sz="2400" b="1"/>
            </a:lvl4pPr>
            <a:lvl5pPr lvl="4" rtl="0">
              <a:spcBef>
                <a:spcPts val="0"/>
              </a:spcBef>
              <a:spcAft>
                <a:spcPts val="0"/>
              </a:spcAft>
              <a:buSzPts val="1800"/>
              <a:buNone/>
              <a:defRPr sz="2400" b="1"/>
            </a:lvl5pPr>
            <a:lvl6pPr lvl="5" rtl="0">
              <a:spcBef>
                <a:spcPts val="0"/>
              </a:spcBef>
              <a:spcAft>
                <a:spcPts val="0"/>
              </a:spcAft>
              <a:buSzPts val="1800"/>
              <a:buNone/>
              <a:defRPr sz="2400" b="1"/>
            </a:lvl6pPr>
            <a:lvl7pPr lvl="6" rtl="0">
              <a:spcBef>
                <a:spcPts val="0"/>
              </a:spcBef>
              <a:spcAft>
                <a:spcPts val="0"/>
              </a:spcAft>
              <a:buSzPts val="1800"/>
              <a:buNone/>
              <a:defRPr sz="2400" b="1"/>
            </a:lvl7pPr>
            <a:lvl8pPr lvl="7" rtl="0">
              <a:spcBef>
                <a:spcPts val="0"/>
              </a:spcBef>
              <a:spcAft>
                <a:spcPts val="0"/>
              </a:spcAft>
              <a:buSzPts val="1800"/>
              <a:buNone/>
              <a:defRPr sz="2400" b="1"/>
            </a:lvl8pPr>
            <a:lvl9pPr lvl="8" rtl="0">
              <a:spcBef>
                <a:spcPts val="0"/>
              </a:spcBef>
              <a:spcAft>
                <a:spcPts val="0"/>
              </a:spcAft>
              <a:buSzPts val="1800"/>
              <a:buNone/>
              <a:defRPr sz="2400" b="1"/>
            </a:lvl9pPr>
          </a:lstStyle>
          <a:p>
            <a:r>
              <a:rPr lang="en-US"/>
              <a:t>Click to edit Master title style</a:t>
            </a:r>
            <a:endParaRPr/>
          </a:p>
        </p:txBody>
      </p:sp>
      <p:sp>
        <p:nvSpPr>
          <p:cNvPr id="333" name="Google Shape;333;p14"/>
          <p:cNvSpPr txBox="1">
            <a:spLocks noGrp="1"/>
          </p:cNvSpPr>
          <p:nvPr>
            <p:ph type="subTitle" idx="1"/>
          </p:nvPr>
        </p:nvSpPr>
        <p:spPr>
          <a:xfrm>
            <a:off x="1828800" y="2461729"/>
            <a:ext cx="8534400" cy="1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3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grpSp>
        <p:nvGrpSpPr>
          <p:cNvPr id="334" name="Google Shape;334;p14"/>
          <p:cNvGrpSpPr/>
          <p:nvPr/>
        </p:nvGrpSpPr>
        <p:grpSpPr>
          <a:xfrm rot="10800000" flipH="1">
            <a:off x="230146" y="705571"/>
            <a:ext cx="11731709" cy="5857431"/>
            <a:chOff x="296736" y="265575"/>
            <a:chExt cx="8573304" cy="4610214"/>
          </a:xfrm>
        </p:grpSpPr>
        <p:sp>
          <p:nvSpPr>
            <p:cNvPr id="335" name="Google Shape;335;p1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3" name="Google Shape;353;p14"/>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819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2">
            <a:extLst>
              <a:ext uri="{FF2B5EF4-FFF2-40B4-BE49-F238E27FC236}">
                <a16:creationId xmlns:a16="http://schemas.microsoft.com/office/drawing/2014/main"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id="{F146530E-74CF-4ED1-A7FF-0416F5E35F48}"/>
              </a:ext>
            </a:extLst>
          </p:cNvPr>
          <p:cNvSpPr/>
          <p:nvPr userDrawn="1"/>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710902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54"/>
        <p:cNvGrpSpPr/>
        <p:nvPr/>
      </p:nvGrpSpPr>
      <p:grpSpPr>
        <a:xfrm>
          <a:off x="0" y="0"/>
          <a:ext cx="0" cy="0"/>
          <a:chOff x="0" y="0"/>
          <a:chExt cx="0" cy="0"/>
        </a:xfrm>
      </p:grpSpPr>
      <p:sp>
        <p:nvSpPr>
          <p:cNvPr id="355" name="Google Shape;355;p15"/>
          <p:cNvSpPr txBox="1">
            <a:spLocks noGrp="1"/>
          </p:cNvSpPr>
          <p:nvPr>
            <p:ph type="title"/>
          </p:nvPr>
        </p:nvSpPr>
        <p:spPr>
          <a:xfrm>
            <a:off x="5542200" y="2985793"/>
            <a:ext cx="45112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56" name="Google Shape;356;p15"/>
          <p:cNvSpPr txBox="1">
            <a:spLocks noGrp="1"/>
          </p:cNvSpPr>
          <p:nvPr>
            <p:ph type="subTitle" idx="1"/>
          </p:nvPr>
        </p:nvSpPr>
        <p:spPr>
          <a:xfrm>
            <a:off x="5542200" y="3799632"/>
            <a:ext cx="4092800" cy="526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357" name="Google Shape;357;p15"/>
          <p:cNvSpPr txBox="1">
            <a:spLocks noGrp="1"/>
          </p:cNvSpPr>
          <p:nvPr>
            <p:ph type="title" idx="2" hasCustomPrompt="1"/>
          </p:nvPr>
        </p:nvSpPr>
        <p:spPr>
          <a:xfrm>
            <a:off x="3884700" y="333290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grpSp>
        <p:nvGrpSpPr>
          <p:cNvPr id="358" name="Google Shape;358;p15"/>
          <p:cNvGrpSpPr/>
          <p:nvPr/>
        </p:nvGrpSpPr>
        <p:grpSpPr>
          <a:xfrm rot="10800000" flipH="1">
            <a:off x="230146" y="705571"/>
            <a:ext cx="11731709" cy="5857431"/>
            <a:chOff x="296736" y="265575"/>
            <a:chExt cx="8573304" cy="4610214"/>
          </a:xfrm>
        </p:grpSpPr>
        <p:sp>
          <p:nvSpPr>
            <p:cNvPr id="359" name="Google Shape;359;p1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7" name="Google Shape;377;p15"/>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505382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78"/>
        <p:cNvGrpSpPr/>
        <p:nvPr/>
      </p:nvGrpSpPr>
      <p:grpSpPr>
        <a:xfrm>
          <a:off x="0" y="0"/>
          <a:ext cx="0" cy="0"/>
          <a:chOff x="0" y="0"/>
          <a:chExt cx="0" cy="0"/>
        </a:xfrm>
      </p:grpSpPr>
      <p:sp>
        <p:nvSpPr>
          <p:cNvPr id="379" name="Google Shape;379;p16"/>
          <p:cNvSpPr txBox="1">
            <a:spLocks noGrp="1"/>
          </p:cNvSpPr>
          <p:nvPr>
            <p:ph type="title"/>
          </p:nvPr>
        </p:nvSpPr>
        <p:spPr>
          <a:xfrm>
            <a:off x="1287700" y="3729312"/>
            <a:ext cx="4511200" cy="54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80" name="Google Shape;380;p16"/>
          <p:cNvSpPr txBox="1">
            <a:spLocks noGrp="1"/>
          </p:cNvSpPr>
          <p:nvPr>
            <p:ph type="subTitle" idx="1"/>
          </p:nvPr>
        </p:nvSpPr>
        <p:spPr>
          <a:xfrm>
            <a:off x="1706100" y="4555876"/>
            <a:ext cx="4092800" cy="52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381" name="Google Shape;381;p16"/>
          <p:cNvSpPr txBox="1">
            <a:spLocks noGrp="1"/>
          </p:cNvSpPr>
          <p:nvPr>
            <p:ph type="title" idx="2" hasCustomPrompt="1"/>
          </p:nvPr>
        </p:nvSpPr>
        <p:spPr>
          <a:xfrm>
            <a:off x="4341900" y="2220464"/>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grpSp>
        <p:nvGrpSpPr>
          <p:cNvPr id="382" name="Google Shape;382;p16"/>
          <p:cNvGrpSpPr/>
          <p:nvPr/>
        </p:nvGrpSpPr>
        <p:grpSpPr>
          <a:xfrm rot="10800000" flipH="1">
            <a:off x="230146" y="705571"/>
            <a:ext cx="11731709" cy="5857431"/>
            <a:chOff x="296736" y="265575"/>
            <a:chExt cx="8573304" cy="4610214"/>
          </a:xfrm>
        </p:grpSpPr>
        <p:sp>
          <p:nvSpPr>
            <p:cNvPr id="383" name="Google Shape;383;p16"/>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6"/>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6"/>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6"/>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6"/>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6"/>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6"/>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6"/>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6"/>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6"/>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6"/>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6"/>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6"/>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6"/>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6"/>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6"/>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6"/>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6"/>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1" name="Google Shape;401;p16"/>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277429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402"/>
        <p:cNvGrpSpPr/>
        <p:nvPr/>
      </p:nvGrpSpPr>
      <p:grpSpPr>
        <a:xfrm>
          <a:off x="0" y="0"/>
          <a:ext cx="0" cy="0"/>
          <a:chOff x="0" y="0"/>
          <a:chExt cx="0" cy="0"/>
        </a:xfrm>
      </p:grpSpPr>
      <p:sp>
        <p:nvSpPr>
          <p:cNvPr id="403" name="Google Shape;403;p17"/>
          <p:cNvSpPr txBox="1">
            <a:spLocks noGrp="1"/>
          </p:cNvSpPr>
          <p:nvPr>
            <p:ph type="title"/>
          </p:nvPr>
        </p:nvSpPr>
        <p:spPr>
          <a:xfrm>
            <a:off x="5752500" y="3729231"/>
            <a:ext cx="5486400" cy="5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404" name="Google Shape;404;p17"/>
          <p:cNvSpPr txBox="1">
            <a:spLocks noGrp="1"/>
          </p:cNvSpPr>
          <p:nvPr>
            <p:ph type="subTitle" idx="1"/>
          </p:nvPr>
        </p:nvSpPr>
        <p:spPr>
          <a:xfrm>
            <a:off x="5752500" y="4551149"/>
            <a:ext cx="4092800" cy="526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405" name="Google Shape;405;p17"/>
          <p:cNvSpPr txBox="1">
            <a:spLocks noGrp="1"/>
          </p:cNvSpPr>
          <p:nvPr>
            <p:ph type="title" idx="2" hasCustomPrompt="1"/>
          </p:nvPr>
        </p:nvSpPr>
        <p:spPr>
          <a:xfrm>
            <a:off x="5758700" y="221622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33">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spTree>
    <p:extLst>
      <p:ext uri="{BB962C8B-B14F-4D97-AF65-F5344CB8AC3E}">
        <p14:creationId xmlns:p14="http://schemas.microsoft.com/office/powerpoint/2010/main" val="37492794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950967" y="707133"/>
            <a:ext cx="102904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08" name="Google Shape;408;p18"/>
          <p:cNvSpPr txBox="1">
            <a:spLocks noGrp="1"/>
          </p:cNvSpPr>
          <p:nvPr>
            <p:ph type="body" idx="1"/>
          </p:nvPr>
        </p:nvSpPr>
        <p:spPr>
          <a:xfrm>
            <a:off x="3048000" y="1905000"/>
            <a:ext cx="6096000" cy="3048000"/>
          </a:xfrm>
          <a:prstGeom prst="rect">
            <a:avLst/>
          </a:prstGeom>
        </p:spPr>
        <p:txBody>
          <a:bodyPr spcFirstLastPara="1" wrap="square" lIns="91425" tIns="91425" rIns="91425" bIns="91425" anchor="ctr" anchorCtr="0">
            <a:noAutofit/>
          </a:bodyPr>
          <a:lstStyle>
            <a:lvl1pPr marL="609585" lvl="0" indent="-423323">
              <a:spcBef>
                <a:spcPts val="1333"/>
              </a:spcBef>
              <a:spcAft>
                <a:spcPts val="0"/>
              </a:spcAft>
              <a:buClr>
                <a:srgbClr val="2A2828"/>
              </a:buClr>
              <a:buSzPts val="1400"/>
              <a:buFont typeface="Open Sans"/>
              <a:buChar char="●"/>
              <a:defRPr/>
            </a:lvl1pPr>
            <a:lvl2pPr marL="1219170" lvl="1" indent="-423323">
              <a:spcBef>
                <a:spcPts val="0"/>
              </a:spcBef>
              <a:spcAft>
                <a:spcPts val="0"/>
              </a:spcAft>
              <a:buClr>
                <a:srgbClr val="2A2828"/>
              </a:buClr>
              <a:buSzPts val="1400"/>
              <a:buFont typeface="Open Sans"/>
              <a:buChar char="○"/>
              <a:defRPr/>
            </a:lvl2pPr>
            <a:lvl3pPr marL="1828754" lvl="2" indent="-423323">
              <a:spcBef>
                <a:spcPts val="0"/>
              </a:spcBef>
              <a:spcAft>
                <a:spcPts val="0"/>
              </a:spcAft>
              <a:buClr>
                <a:srgbClr val="2A2828"/>
              </a:buClr>
              <a:buSzPts val="1400"/>
              <a:buFont typeface="Open Sans"/>
              <a:buChar char="■"/>
              <a:defRPr/>
            </a:lvl3pPr>
            <a:lvl4pPr marL="2438339" lvl="3" indent="-423323">
              <a:spcBef>
                <a:spcPts val="0"/>
              </a:spcBef>
              <a:spcAft>
                <a:spcPts val="0"/>
              </a:spcAft>
              <a:buClr>
                <a:srgbClr val="2A2828"/>
              </a:buClr>
              <a:buSzPts val="1400"/>
              <a:buFont typeface="Open Sans"/>
              <a:buChar char="●"/>
              <a:defRPr/>
            </a:lvl4pPr>
            <a:lvl5pPr marL="3047924" lvl="4" indent="-423323">
              <a:spcBef>
                <a:spcPts val="0"/>
              </a:spcBef>
              <a:spcAft>
                <a:spcPts val="0"/>
              </a:spcAft>
              <a:buClr>
                <a:srgbClr val="2A2828"/>
              </a:buClr>
              <a:buSzPts val="1400"/>
              <a:buFont typeface="Open Sans"/>
              <a:buChar char="○"/>
              <a:defRPr/>
            </a:lvl5pPr>
            <a:lvl6pPr marL="3657509" lvl="5" indent="-423323">
              <a:spcBef>
                <a:spcPts val="0"/>
              </a:spcBef>
              <a:spcAft>
                <a:spcPts val="0"/>
              </a:spcAft>
              <a:buClr>
                <a:srgbClr val="2A2828"/>
              </a:buClr>
              <a:buSzPts val="1400"/>
              <a:buFont typeface="Open Sans"/>
              <a:buChar char="■"/>
              <a:defRPr/>
            </a:lvl6pPr>
            <a:lvl7pPr marL="4267093" lvl="6" indent="-423323">
              <a:spcBef>
                <a:spcPts val="0"/>
              </a:spcBef>
              <a:spcAft>
                <a:spcPts val="0"/>
              </a:spcAft>
              <a:buClr>
                <a:srgbClr val="2A2828"/>
              </a:buClr>
              <a:buSzPts val="1400"/>
              <a:buFont typeface="Open Sans"/>
              <a:buChar char="●"/>
              <a:defRPr/>
            </a:lvl7pPr>
            <a:lvl8pPr marL="4876678" lvl="7" indent="-423323">
              <a:spcBef>
                <a:spcPts val="0"/>
              </a:spcBef>
              <a:spcAft>
                <a:spcPts val="0"/>
              </a:spcAft>
              <a:buClr>
                <a:srgbClr val="2A2828"/>
              </a:buClr>
              <a:buSzPts val="1400"/>
              <a:buFont typeface="Open Sans"/>
              <a:buChar char="○"/>
              <a:defRPr/>
            </a:lvl8pPr>
            <a:lvl9pPr marL="5486263" lvl="8" indent="-423323">
              <a:spcBef>
                <a:spcPts val="0"/>
              </a:spcBef>
              <a:spcAft>
                <a:spcPts val="0"/>
              </a:spcAft>
              <a:buClr>
                <a:srgbClr val="2A2828"/>
              </a:buClr>
              <a:buSzPts val="1400"/>
              <a:buFont typeface="Open Sans"/>
              <a:buChar char="■"/>
              <a:defRPr/>
            </a:lvl9pPr>
          </a:lstStyle>
          <a:p>
            <a:pPr lvl="0"/>
            <a:r>
              <a:rPr lang="en-US"/>
              <a:t>Click to edit Master text styles</a:t>
            </a:r>
          </a:p>
        </p:txBody>
      </p:sp>
    </p:spTree>
    <p:extLst>
      <p:ext uri="{BB962C8B-B14F-4D97-AF65-F5344CB8AC3E}">
        <p14:creationId xmlns:p14="http://schemas.microsoft.com/office/powerpoint/2010/main" val="6029877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09"/>
        <p:cNvGrpSpPr/>
        <p:nvPr/>
      </p:nvGrpSpPr>
      <p:grpSpPr>
        <a:xfrm>
          <a:off x="0" y="0"/>
          <a:ext cx="0" cy="0"/>
          <a:chOff x="0" y="0"/>
          <a:chExt cx="0" cy="0"/>
        </a:xfrm>
      </p:grpSpPr>
      <p:sp>
        <p:nvSpPr>
          <p:cNvPr id="410" name="Google Shape;410;p19"/>
          <p:cNvSpPr txBox="1">
            <a:spLocks noGrp="1"/>
          </p:cNvSpPr>
          <p:nvPr>
            <p:ph type="title"/>
          </p:nvPr>
        </p:nvSpPr>
        <p:spPr>
          <a:xfrm>
            <a:off x="6397333" y="1436000"/>
            <a:ext cx="4843600" cy="2748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11" name="Google Shape;411;p19"/>
          <p:cNvSpPr txBox="1">
            <a:spLocks noGrp="1"/>
          </p:cNvSpPr>
          <p:nvPr>
            <p:ph type="subTitle" idx="1"/>
          </p:nvPr>
        </p:nvSpPr>
        <p:spPr>
          <a:xfrm>
            <a:off x="6973733" y="4202800"/>
            <a:ext cx="4267200" cy="12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3270969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412"/>
        <p:cNvGrpSpPr/>
        <p:nvPr/>
      </p:nvGrpSpPr>
      <p:grpSpPr>
        <a:xfrm>
          <a:off x="0" y="0"/>
          <a:ext cx="0" cy="0"/>
          <a:chOff x="0" y="0"/>
          <a:chExt cx="0" cy="0"/>
        </a:xfrm>
      </p:grpSpPr>
      <p:sp>
        <p:nvSpPr>
          <p:cNvPr id="413" name="Google Shape;413;p20"/>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r>
              <a:rPr lang="en-US"/>
              <a:t>Click to edit Master title style</a:t>
            </a:r>
            <a:endParaRPr/>
          </a:p>
        </p:txBody>
      </p:sp>
      <p:sp>
        <p:nvSpPr>
          <p:cNvPr id="414" name="Google Shape;414;p20"/>
          <p:cNvSpPr txBox="1">
            <a:spLocks noGrp="1"/>
          </p:cNvSpPr>
          <p:nvPr>
            <p:ph type="body" idx="1"/>
          </p:nvPr>
        </p:nvSpPr>
        <p:spPr>
          <a:xfrm>
            <a:off x="2320800" y="1929700"/>
            <a:ext cx="7550400" cy="30480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Tree>
    <p:extLst>
      <p:ext uri="{BB962C8B-B14F-4D97-AF65-F5344CB8AC3E}">
        <p14:creationId xmlns:p14="http://schemas.microsoft.com/office/powerpoint/2010/main" val="10829315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415"/>
        <p:cNvGrpSpPr/>
        <p:nvPr/>
      </p:nvGrpSpPr>
      <p:grpSpPr>
        <a:xfrm>
          <a:off x="0" y="0"/>
          <a:ext cx="0" cy="0"/>
          <a:chOff x="0" y="0"/>
          <a:chExt cx="0" cy="0"/>
        </a:xfrm>
      </p:grpSpPr>
      <p:sp>
        <p:nvSpPr>
          <p:cNvPr id="416" name="Google Shape;416;p21"/>
          <p:cNvSpPr txBox="1">
            <a:spLocks noGrp="1"/>
          </p:cNvSpPr>
          <p:nvPr>
            <p:ph type="subTitle" idx="1"/>
          </p:nvPr>
        </p:nvSpPr>
        <p:spPr>
          <a:xfrm>
            <a:off x="1116067" y="3476208"/>
            <a:ext cx="4876800" cy="182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133"/>
            </a:lvl1pPr>
            <a:lvl2pPr lvl="1" algn="r" rtl="0">
              <a:lnSpc>
                <a:spcPct val="100000"/>
              </a:lnSpc>
              <a:spcBef>
                <a:spcPts val="0"/>
              </a:spcBef>
              <a:spcAft>
                <a:spcPts val="0"/>
              </a:spcAft>
              <a:buNone/>
              <a:defRPr sz="2133"/>
            </a:lvl2pPr>
            <a:lvl3pPr lvl="2" algn="r" rtl="0">
              <a:lnSpc>
                <a:spcPct val="100000"/>
              </a:lnSpc>
              <a:spcBef>
                <a:spcPts val="0"/>
              </a:spcBef>
              <a:spcAft>
                <a:spcPts val="0"/>
              </a:spcAft>
              <a:buNone/>
              <a:defRPr sz="2133"/>
            </a:lvl3pPr>
            <a:lvl4pPr lvl="3" algn="r" rtl="0">
              <a:lnSpc>
                <a:spcPct val="100000"/>
              </a:lnSpc>
              <a:spcBef>
                <a:spcPts val="0"/>
              </a:spcBef>
              <a:spcAft>
                <a:spcPts val="0"/>
              </a:spcAft>
              <a:buNone/>
              <a:defRPr sz="2133"/>
            </a:lvl4pPr>
            <a:lvl5pPr lvl="4" algn="r" rtl="0">
              <a:lnSpc>
                <a:spcPct val="100000"/>
              </a:lnSpc>
              <a:spcBef>
                <a:spcPts val="0"/>
              </a:spcBef>
              <a:spcAft>
                <a:spcPts val="0"/>
              </a:spcAft>
              <a:buNone/>
              <a:defRPr sz="2133"/>
            </a:lvl5pPr>
            <a:lvl6pPr lvl="5" algn="r" rtl="0">
              <a:lnSpc>
                <a:spcPct val="100000"/>
              </a:lnSpc>
              <a:spcBef>
                <a:spcPts val="0"/>
              </a:spcBef>
              <a:spcAft>
                <a:spcPts val="0"/>
              </a:spcAft>
              <a:buNone/>
              <a:defRPr sz="2133"/>
            </a:lvl6pPr>
            <a:lvl7pPr lvl="6" algn="r" rtl="0">
              <a:lnSpc>
                <a:spcPct val="100000"/>
              </a:lnSpc>
              <a:spcBef>
                <a:spcPts val="0"/>
              </a:spcBef>
              <a:spcAft>
                <a:spcPts val="0"/>
              </a:spcAft>
              <a:buNone/>
              <a:defRPr sz="2133"/>
            </a:lvl7pPr>
            <a:lvl8pPr lvl="7" algn="r" rtl="0">
              <a:lnSpc>
                <a:spcPct val="100000"/>
              </a:lnSpc>
              <a:spcBef>
                <a:spcPts val="0"/>
              </a:spcBef>
              <a:spcAft>
                <a:spcPts val="0"/>
              </a:spcAft>
              <a:buNone/>
              <a:defRPr sz="2133"/>
            </a:lvl8pPr>
            <a:lvl9pPr lvl="8" algn="r" rtl="0">
              <a:lnSpc>
                <a:spcPct val="100000"/>
              </a:lnSpc>
              <a:spcBef>
                <a:spcPts val="0"/>
              </a:spcBef>
              <a:spcAft>
                <a:spcPts val="0"/>
              </a:spcAft>
              <a:buNone/>
              <a:defRPr sz="2133"/>
            </a:lvl9pPr>
          </a:lstStyle>
          <a:p>
            <a:r>
              <a:rPr lang="en-US"/>
              <a:t>Click to edit Master subtitle style</a:t>
            </a:r>
            <a:endParaRPr/>
          </a:p>
        </p:txBody>
      </p:sp>
      <p:sp>
        <p:nvSpPr>
          <p:cNvPr id="417" name="Google Shape;417;p21"/>
          <p:cNvSpPr txBox="1">
            <a:spLocks noGrp="1"/>
          </p:cNvSpPr>
          <p:nvPr>
            <p:ph type="title"/>
          </p:nvPr>
        </p:nvSpPr>
        <p:spPr>
          <a:xfrm>
            <a:off x="2700867" y="2013331"/>
            <a:ext cx="3292000" cy="121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9256158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418"/>
        <p:cNvGrpSpPr/>
        <p:nvPr/>
      </p:nvGrpSpPr>
      <p:grpSpPr>
        <a:xfrm>
          <a:off x="0" y="0"/>
          <a:ext cx="0" cy="0"/>
          <a:chOff x="0" y="0"/>
          <a:chExt cx="0" cy="0"/>
        </a:xfrm>
      </p:grpSpPr>
      <p:sp>
        <p:nvSpPr>
          <p:cNvPr id="419" name="Google Shape;419;p22"/>
          <p:cNvSpPr txBox="1">
            <a:spLocks noGrp="1"/>
          </p:cNvSpPr>
          <p:nvPr>
            <p:ph type="subTitle" idx="1"/>
          </p:nvPr>
        </p:nvSpPr>
        <p:spPr>
          <a:xfrm>
            <a:off x="6036533" y="3474720"/>
            <a:ext cx="4876800" cy="182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a:lvl2pPr>
            <a:lvl3pPr lvl="2" rtl="0">
              <a:lnSpc>
                <a:spcPct val="100000"/>
              </a:lnSpc>
              <a:spcBef>
                <a:spcPts val="0"/>
              </a:spcBef>
              <a:spcAft>
                <a:spcPts val="0"/>
              </a:spcAft>
              <a:buNone/>
              <a:defRPr sz="2133"/>
            </a:lvl3pPr>
            <a:lvl4pPr lvl="3" rtl="0">
              <a:lnSpc>
                <a:spcPct val="100000"/>
              </a:lnSpc>
              <a:spcBef>
                <a:spcPts val="0"/>
              </a:spcBef>
              <a:spcAft>
                <a:spcPts val="0"/>
              </a:spcAft>
              <a:buNone/>
              <a:defRPr sz="2133"/>
            </a:lvl4pPr>
            <a:lvl5pPr lvl="4" rtl="0">
              <a:lnSpc>
                <a:spcPct val="100000"/>
              </a:lnSpc>
              <a:spcBef>
                <a:spcPts val="0"/>
              </a:spcBef>
              <a:spcAft>
                <a:spcPts val="0"/>
              </a:spcAft>
              <a:buNone/>
              <a:defRPr sz="2133"/>
            </a:lvl5pPr>
            <a:lvl6pPr lvl="5" rtl="0">
              <a:lnSpc>
                <a:spcPct val="100000"/>
              </a:lnSpc>
              <a:spcBef>
                <a:spcPts val="0"/>
              </a:spcBef>
              <a:spcAft>
                <a:spcPts val="0"/>
              </a:spcAft>
              <a:buNone/>
              <a:defRPr sz="2133"/>
            </a:lvl6pPr>
            <a:lvl7pPr lvl="6" rtl="0">
              <a:lnSpc>
                <a:spcPct val="100000"/>
              </a:lnSpc>
              <a:spcBef>
                <a:spcPts val="0"/>
              </a:spcBef>
              <a:spcAft>
                <a:spcPts val="0"/>
              </a:spcAft>
              <a:buNone/>
              <a:defRPr sz="2133"/>
            </a:lvl7pPr>
            <a:lvl8pPr lvl="7" rtl="0">
              <a:lnSpc>
                <a:spcPct val="100000"/>
              </a:lnSpc>
              <a:spcBef>
                <a:spcPts val="0"/>
              </a:spcBef>
              <a:spcAft>
                <a:spcPts val="0"/>
              </a:spcAft>
              <a:buNone/>
              <a:defRPr sz="2133"/>
            </a:lvl8pPr>
            <a:lvl9pPr lvl="8" rtl="0">
              <a:lnSpc>
                <a:spcPct val="100000"/>
              </a:lnSpc>
              <a:spcBef>
                <a:spcPts val="0"/>
              </a:spcBef>
              <a:spcAft>
                <a:spcPts val="0"/>
              </a:spcAft>
              <a:buNone/>
              <a:defRPr sz="2133"/>
            </a:lvl9pPr>
          </a:lstStyle>
          <a:p>
            <a:r>
              <a:rPr lang="en-US"/>
              <a:t>Click to edit Master subtitle style</a:t>
            </a:r>
            <a:endParaRPr/>
          </a:p>
        </p:txBody>
      </p:sp>
      <p:sp>
        <p:nvSpPr>
          <p:cNvPr id="420" name="Google Shape;420;p22"/>
          <p:cNvSpPr txBox="1">
            <a:spLocks noGrp="1"/>
          </p:cNvSpPr>
          <p:nvPr>
            <p:ph type="title"/>
          </p:nvPr>
        </p:nvSpPr>
        <p:spPr>
          <a:xfrm>
            <a:off x="6036531" y="2011667"/>
            <a:ext cx="3292000" cy="1219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3173254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21"/>
        <p:cNvGrpSpPr/>
        <p:nvPr/>
      </p:nvGrpSpPr>
      <p:grpSpPr>
        <a:xfrm>
          <a:off x="0" y="0"/>
          <a:ext cx="0" cy="0"/>
          <a:chOff x="0" y="0"/>
          <a:chExt cx="0" cy="0"/>
        </a:xfrm>
      </p:grpSpPr>
      <p:sp>
        <p:nvSpPr>
          <p:cNvPr id="422" name="Google Shape;422;p23"/>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r>
              <a:rPr lang="en-US"/>
              <a:t>Click to edit Master title style</a:t>
            </a:r>
            <a:endParaRPr/>
          </a:p>
        </p:txBody>
      </p:sp>
      <p:sp>
        <p:nvSpPr>
          <p:cNvPr id="423" name="Google Shape;423;p23"/>
          <p:cNvSpPr txBox="1">
            <a:spLocks noGrp="1"/>
          </p:cNvSpPr>
          <p:nvPr>
            <p:ph type="body" idx="1"/>
          </p:nvPr>
        </p:nvSpPr>
        <p:spPr>
          <a:xfrm>
            <a:off x="950967" y="1699567"/>
            <a:ext cx="10290000" cy="4433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7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Tree>
    <p:extLst>
      <p:ext uri="{BB962C8B-B14F-4D97-AF65-F5344CB8AC3E}">
        <p14:creationId xmlns:p14="http://schemas.microsoft.com/office/powerpoint/2010/main" val="11231835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24"/>
        <p:cNvGrpSpPr/>
        <p:nvPr/>
      </p:nvGrpSpPr>
      <p:grpSpPr>
        <a:xfrm>
          <a:off x="0" y="0"/>
          <a:ext cx="0" cy="0"/>
          <a:chOff x="0" y="0"/>
          <a:chExt cx="0" cy="0"/>
        </a:xfrm>
      </p:grpSpPr>
      <p:sp>
        <p:nvSpPr>
          <p:cNvPr id="425" name="Google Shape;425;p24"/>
          <p:cNvSpPr txBox="1">
            <a:spLocks noGrp="1"/>
          </p:cNvSpPr>
          <p:nvPr>
            <p:ph type="title"/>
          </p:nvPr>
        </p:nvSpPr>
        <p:spPr>
          <a:xfrm>
            <a:off x="4164800" y="707133"/>
            <a:ext cx="3862400" cy="390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26" name="Google Shape;426;p24"/>
          <p:cNvSpPr txBox="1">
            <a:spLocks noGrp="1"/>
          </p:cNvSpPr>
          <p:nvPr>
            <p:ph type="subTitle" idx="1"/>
          </p:nvPr>
        </p:nvSpPr>
        <p:spPr>
          <a:xfrm>
            <a:off x="950967" y="1350467"/>
            <a:ext cx="5145200" cy="470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300"/>
              <a:buChar char="●"/>
              <a:defRPr sz="1733">
                <a:solidFill>
                  <a:schemeClr val="dk1"/>
                </a:solidFill>
              </a:defRPr>
            </a:lvl1pPr>
            <a:lvl2pPr lvl="1" rtl="0">
              <a:spcBef>
                <a:spcPts val="0"/>
              </a:spcBef>
              <a:spcAft>
                <a:spcPts val="0"/>
              </a:spcAft>
              <a:buClr>
                <a:schemeClr val="dk1"/>
              </a:buClr>
              <a:buSzPts val="1600"/>
              <a:buChar char="○"/>
              <a:defRPr>
                <a:solidFill>
                  <a:schemeClr val="dk1"/>
                </a:solidFill>
              </a:defRPr>
            </a:lvl2pPr>
            <a:lvl3pPr lvl="2" rtl="0">
              <a:spcBef>
                <a:spcPts val="0"/>
              </a:spcBef>
              <a:spcAft>
                <a:spcPts val="0"/>
              </a:spcAft>
              <a:buClr>
                <a:schemeClr val="dk1"/>
              </a:buClr>
              <a:buSzPts val="1600"/>
              <a:buChar char="■"/>
              <a:defRPr>
                <a:solidFill>
                  <a:schemeClr val="dk1"/>
                </a:solidFill>
              </a:defRPr>
            </a:lvl3pPr>
            <a:lvl4pPr lvl="3" rtl="0">
              <a:spcBef>
                <a:spcPts val="0"/>
              </a:spcBef>
              <a:spcAft>
                <a:spcPts val="0"/>
              </a:spcAft>
              <a:buClr>
                <a:schemeClr val="dk1"/>
              </a:buClr>
              <a:buSzPts val="1600"/>
              <a:buChar char="●"/>
              <a:defRPr>
                <a:solidFill>
                  <a:schemeClr val="dk1"/>
                </a:solidFill>
              </a:defRPr>
            </a:lvl4pPr>
            <a:lvl5pPr lvl="4" rtl="0">
              <a:spcBef>
                <a:spcPts val="0"/>
              </a:spcBef>
              <a:spcAft>
                <a:spcPts val="0"/>
              </a:spcAft>
              <a:buClr>
                <a:schemeClr val="dk1"/>
              </a:buClr>
              <a:buSzPts val="1600"/>
              <a:buChar char="○"/>
              <a:defRPr>
                <a:solidFill>
                  <a:schemeClr val="dk1"/>
                </a:solidFill>
              </a:defRPr>
            </a:lvl5pPr>
            <a:lvl6pPr lvl="5" rtl="0">
              <a:spcBef>
                <a:spcPts val="0"/>
              </a:spcBef>
              <a:spcAft>
                <a:spcPts val="0"/>
              </a:spcAft>
              <a:buClr>
                <a:schemeClr val="dk1"/>
              </a:buClr>
              <a:buSzPts val="1600"/>
              <a:buChar char="■"/>
              <a:defRPr>
                <a:solidFill>
                  <a:schemeClr val="dk1"/>
                </a:solidFill>
              </a:defRPr>
            </a:lvl6pPr>
            <a:lvl7pPr lvl="6" rtl="0">
              <a:spcBef>
                <a:spcPts val="0"/>
              </a:spcBef>
              <a:spcAft>
                <a:spcPts val="0"/>
              </a:spcAft>
              <a:buClr>
                <a:schemeClr val="dk1"/>
              </a:buClr>
              <a:buSzPts val="1600"/>
              <a:buChar char="●"/>
              <a:defRPr>
                <a:solidFill>
                  <a:schemeClr val="dk1"/>
                </a:solidFill>
              </a:defRPr>
            </a:lvl7pPr>
            <a:lvl8pPr lvl="7" rtl="0">
              <a:spcBef>
                <a:spcPts val="0"/>
              </a:spcBef>
              <a:spcAft>
                <a:spcPts val="0"/>
              </a:spcAft>
              <a:buClr>
                <a:schemeClr val="dk1"/>
              </a:buClr>
              <a:buSzPts val="1600"/>
              <a:buChar char="○"/>
              <a:defRPr>
                <a:solidFill>
                  <a:schemeClr val="dk1"/>
                </a:solidFill>
              </a:defRPr>
            </a:lvl8pPr>
            <a:lvl9pPr lvl="8" rtl="0">
              <a:spcBef>
                <a:spcPts val="0"/>
              </a:spcBef>
              <a:spcAft>
                <a:spcPts val="0"/>
              </a:spcAft>
              <a:buClr>
                <a:schemeClr val="dk1"/>
              </a:buClr>
              <a:buSzPts val="1600"/>
              <a:buChar char="■"/>
              <a:defRPr>
                <a:solidFill>
                  <a:schemeClr val="dk1"/>
                </a:solidFill>
              </a:defRPr>
            </a:lvl9pPr>
          </a:lstStyle>
          <a:p>
            <a:r>
              <a:rPr lang="en-US"/>
              <a:t>Click to edit Master subtitle style</a:t>
            </a:r>
            <a:endParaRPr/>
          </a:p>
        </p:txBody>
      </p:sp>
      <p:sp>
        <p:nvSpPr>
          <p:cNvPr id="427" name="Google Shape;427;p24"/>
          <p:cNvSpPr txBox="1">
            <a:spLocks noGrp="1"/>
          </p:cNvSpPr>
          <p:nvPr>
            <p:ph type="subTitle" idx="2"/>
          </p:nvPr>
        </p:nvSpPr>
        <p:spPr>
          <a:xfrm>
            <a:off x="6096033" y="1350467"/>
            <a:ext cx="5145200" cy="470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300"/>
              <a:buChar char="●"/>
              <a:defRPr sz="1733">
                <a:solidFill>
                  <a:schemeClr val="dk1"/>
                </a:solidFill>
              </a:defRPr>
            </a:lvl1pPr>
            <a:lvl2pPr lvl="1" rtl="0">
              <a:spcBef>
                <a:spcPts val="0"/>
              </a:spcBef>
              <a:spcAft>
                <a:spcPts val="0"/>
              </a:spcAft>
              <a:buClr>
                <a:schemeClr val="dk1"/>
              </a:buClr>
              <a:buSzPts val="1600"/>
              <a:buChar char="○"/>
              <a:defRPr>
                <a:solidFill>
                  <a:schemeClr val="dk1"/>
                </a:solidFill>
              </a:defRPr>
            </a:lvl2pPr>
            <a:lvl3pPr lvl="2" rtl="0">
              <a:spcBef>
                <a:spcPts val="0"/>
              </a:spcBef>
              <a:spcAft>
                <a:spcPts val="0"/>
              </a:spcAft>
              <a:buClr>
                <a:schemeClr val="dk1"/>
              </a:buClr>
              <a:buSzPts val="1600"/>
              <a:buChar char="■"/>
              <a:defRPr>
                <a:solidFill>
                  <a:schemeClr val="dk1"/>
                </a:solidFill>
              </a:defRPr>
            </a:lvl3pPr>
            <a:lvl4pPr lvl="3" rtl="0">
              <a:spcBef>
                <a:spcPts val="0"/>
              </a:spcBef>
              <a:spcAft>
                <a:spcPts val="0"/>
              </a:spcAft>
              <a:buClr>
                <a:schemeClr val="dk1"/>
              </a:buClr>
              <a:buSzPts val="1600"/>
              <a:buChar char="●"/>
              <a:defRPr>
                <a:solidFill>
                  <a:schemeClr val="dk1"/>
                </a:solidFill>
              </a:defRPr>
            </a:lvl4pPr>
            <a:lvl5pPr lvl="4" rtl="0">
              <a:spcBef>
                <a:spcPts val="0"/>
              </a:spcBef>
              <a:spcAft>
                <a:spcPts val="0"/>
              </a:spcAft>
              <a:buClr>
                <a:schemeClr val="dk1"/>
              </a:buClr>
              <a:buSzPts val="1600"/>
              <a:buChar char="○"/>
              <a:defRPr>
                <a:solidFill>
                  <a:schemeClr val="dk1"/>
                </a:solidFill>
              </a:defRPr>
            </a:lvl5pPr>
            <a:lvl6pPr lvl="5" rtl="0">
              <a:spcBef>
                <a:spcPts val="0"/>
              </a:spcBef>
              <a:spcAft>
                <a:spcPts val="0"/>
              </a:spcAft>
              <a:buClr>
                <a:schemeClr val="dk1"/>
              </a:buClr>
              <a:buSzPts val="1600"/>
              <a:buChar char="■"/>
              <a:defRPr>
                <a:solidFill>
                  <a:schemeClr val="dk1"/>
                </a:solidFill>
              </a:defRPr>
            </a:lvl6pPr>
            <a:lvl7pPr lvl="6" rtl="0">
              <a:spcBef>
                <a:spcPts val="0"/>
              </a:spcBef>
              <a:spcAft>
                <a:spcPts val="0"/>
              </a:spcAft>
              <a:buClr>
                <a:schemeClr val="dk1"/>
              </a:buClr>
              <a:buSzPts val="1600"/>
              <a:buChar char="●"/>
              <a:defRPr>
                <a:solidFill>
                  <a:schemeClr val="dk1"/>
                </a:solidFill>
              </a:defRPr>
            </a:lvl7pPr>
            <a:lvl8pPr lvl="7" rtl="0">
              <a:spcBef>
                <a:spcPts val="0"/>
              </a:spcBef>
              <a:spcAft>
                <a:spcPts val="0"/>
              </a:spcAft>
              <a:buClr>
                <a:schemeClr val="dk1"/>
              </a:buClr>
              <a:buSzPts val="1600"/>
              <a:buChar char="○"/>
              <a:defRPr>
                <a:solidFill>
                  <a:schemeClr val="dk1"/>
                </a:solidFill>
              </a:defRPr>
            </a:lvl8pPr>
            <a:lvl9pPr lvl="8" rtl="0">
              <a:spcBef>
                <a:spcPts val="0"/>
              </a:spcBef>
              <a:spcAft>
                <a:spcPts val="0"/>
              </a:spcAft>
              <a:buClr>
                <a:schemeClr val="dk1"/>
              </a:buClr>
              <a:buSzPts val="1600"/>
              <a:buChar char="■"/>
              <a:defRPr>
                <a:solidFill>
                  <a:schemeClr val="dk1"/>
                </a:solidFill>
              </a:defRPr>
            </a:lvl9pPr>
          </a:lstStyle>
          <a:p>
            <a:r>
              <a:rPr lang="en-US"/>
              <a:t>Click to edit Master subtitle style</a:t>
            </a:r>
            <a:endParaRPr/>
          </a:p>
        </p:txBody>
      </p:sp>
      <p:grpSp>
        <p:nvGrpSpPr>
          <p:cNvPr id="428" name="Google Shape;428;p24"/>
          <p:cNvGrpSpPr/>
          <p:nvPr/>
        </p:nvGrpSpPr>
        <p:grpSpPr>
          <a:xfrm rot="10800000" flipH="1">
            <a:off x="230146" y="705571"/>
            <a:ext cx="11731709" cy="5857431"/>
            <a:chOff x="296736" y="265575"/>
            <a:chExt cx="8573304" cy="4610214"/>
          </a:xfrm>
        </p:grpSpPr>
        <p:sp>
          <p:nvSpPr>
            <p:cNvPr id="429" name="Google Shape;429;p2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7" name="Google Shape;447;p24"/>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8" name="Google Shape;448;p24"/>
          <p:cNvGrpSpPr/>
          <p:nvPr/>
        </p:nvGrpSpPr>
        <p:grpSpPr>
          <a:xfrm>
            <a:off x="11695373" y="-142199"/>
            <a:ext cx="633308" cy="867064"/>
            <a:chOff x="1060100" y="3348113"/>
            <a:chExt cx="349225" cy="478125"/>
          </a:xfrm>
        </p:grpSpPr>
        <p:sp>
          <p:nvSpPr>
            <p:cNvPr id="449" name="Google Shape;449;p24"/>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4"/>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24"/>
          <p:cNvGrpSpPr/>
          <p:nvPr/>
        </p:nvGrpSpPr>
        <p:grpSpPr>
          <a:xfrm>
            <a:off x="485873" y="-7"/>
            <a:ext cx="779428" cy="582667"/>
            <a:chOff x="-522075" y="3957700"/>
            <a:chExt cx="429800" cy="321300"/>
          </a:xfrm>
        </p:grpSpPr>
        <p:sp>
          <p:nvSpPr>
            <p:cNvPr id="452" name="Google Shape;452;p24"/>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4"/>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4"/>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4"/>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4"/>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4"/>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4"/>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4"/>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4"/>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4"/>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4"/>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4"/>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4" name="Google Shape;464;p24"/>
          <p:cNvGrpSpPr/>
          <p:nvPr/>
        </p:nvGrpSpPr>
        <p:grpSpPr>
          <a:xfrm>
            <a:off x="9617576" y="5476480"/>
            <a:ext cx="1152323" cy="579176"/>
            <a:chOff x="-520650" y="4377063"/>
            <a:chExt cx="635425" cy="319375"/>
          </a:xfrm>
        </p:grpSpPr>
        <p:sp>
          <p:nvSpPr>
            <p:cNvPr id="465" name="Google Shape;465;p24"/>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4"/>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4"/>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4"/>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4"/>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4"/>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4"/>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4"/>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4"/>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4"/>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4"/>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4"/>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4"/>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4"/>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4"/>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4"/>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4"/>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4"/>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4"/>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4"/>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4"/>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4"/>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4"/>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4"/>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4"/>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4"/>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4"/>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4"/>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4"/>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4"/>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4"/>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4"/>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635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093081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97"/>
        <p:cNvGrpSpPr/>
        <p:nvPr/>
      </p:nvGrpSpPr>
      <p:grpSpPr>
        <a:xfrm>
          <a:off x="0" y="0"/>
          <a:ext cx="0" cy="0"/>
          <a:chOff x="0" y="0"/>
          <a:chExt cx="0" cy="0"/>
        </a:xfrm>
      </p:grpSpPr>
      <p:sp>
        <p:nvSpPr>
          <p:cNvPr id="498" name="Google Shape;498;p25"/>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499" name="Google Shape;499;p25"/>
          <p:cNvSpPr txBox="1">
            <a:spLocks noGrp="1"/>
          </p:cNvSpPr>
          <p:nvPr>
            <p:ph type="subTitle" idx="1"/>
          </p:nvPr>
        </p:nvSpPr>
        <p:spPr>
          <a:xfrm>
            <a:off x="1171967" y="45178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00" name="Google Shape;500;p25"/>
          <p:cNvSpPr txBox="1">
            <a:spLocks noGrp="1"/>
          </p:cNvSpPr>
          <p:nvPr>
            <p:ph type="subTitle" idx="2"/>
          </p:nvPr>
        </p:nvSpPr>
        <p:spPr>
          <a:xfrm>
            <a:off x="950967" y="4986936"/>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01" name="Google Shape;501;p25"/>
          <p:cNvSpPr txBox="1">
            <a:spLocks noGrp="1"/>
          </p:cNvSpPr>
          <p:nvPr>
            <p:ph type="subTitle" idx="3"/>
          </p:nvPr>
        </p:nvSpPr>
        <p:spPr>
          <a:xfrm>
            <a:off x="3927867" y="45178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02" name="Google Shape;502;p25"/>
          <p:cNvSpPr txBox="1">
            <a:spLocks noGrp="1"/>
          </p:cNvSpPr>
          <p:nvPr>
            <p:ph type="subTitle" idx="4"/>
          </p:nvPr>
        </p:nvSpPr>
        <p:spPr>
          <a:xfrm>
            <a:off x="3706867" y="4986936"/>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03" name="Google Shape;503;p25"/>
          <p:cNvSpPr txBox="1">
            <a:spLocks noGrp="1"/>
          </p:cNvSpPr>
          <p:nvPr>
            <p:ph type="subTitle" idx="5"/>
          </p:nvPr>
        </p:nvSpPr>
        <p:spPr>
          <a:xfrm>
            <a:off x="959000" y="2305933"/>
            <a:ext cx="5145200" cy="81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17575045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04"/>
        <p:cNvGrpSpPr/>
        <p:nvPr/>
      </p:nvGrpSpPr>
      <p:grpSpPr>
        <a:xfrm>
          <a:off x="0" y="0"/>
          <a:ext cx="0" cy="0"/>
          <a:chOff x="0" y="0"/>
          <a:chExt cx="0" cy="0"/>
        </a:xfrm>
      </p:grpSpPr>
      <p:sp>
        <p:nvSpPr>
          <p:cNvPr id="505" name="Google Shape;505;p26"/>
          <p:cNvSpPr txBox="1">
            <a:spLocks noGrp="1"/>
          </p:cNvSpPr>
          <p:nvPr>
            <p:ph type="subTitle" idx="1"/>
          </p:nvPr>
        </p:nvSpPr>
        <p:spPr>
          <a:xfrm>
            <a:off x="1324767" y="3779520"/>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solidFill>
                  <a:schemeClr val="dk2"/>
                </a:solidFill>
              </a:defRPr>
            </a:lvl1pPr>
            <a:lvl2pPr lvl="1" algn="ctr" rtl="0">
              <a:lnSpc>
                <a:spcPct val="100000"/>
              </a:lnSpc>
              <a:spcBef>
                <a:spcPts val="0"/>
              </a:spcBef>
              <a:spcAft>
                <a:spcPts val="0"/>
              </a:spcAft>
              <a:buNone/>
              <a:defRPr sz="2667" b="1">
                <a:solidFill>
                  <a:schemeClr val="dk2"/>
                </a:solidFill>
              </a:defRPr>
            </a:lvl2pPr>
            <a:lvl3pPr lvl="2" algn="ctr" rtl="0">
              <a:lnSpc>
                <a:spcPct val="100000"/>
              </a:lnSpc>
              <a:spcBef>
                <a:spcPts val="0"/>
              </a:spcBef>
              <a:spcAft>
                <a:spcPts val="0"/>
              </a:spcAft>
              <a:buNone/>
              <a:defRPr sz="2667" b="1">
                <a:solidFill>
                  <a:schemeClr val="dk2"/>
                </a:solidFill>
              </a:defRPr>
            </a:lvl3pPr>
            <a:lvl4pPr lvl="3" algn="ctr" rtl="0">
              <a:lnSpc>
                <a:spcPct val="100000"/>
              </a:lnSpc>
              <a:spcBef>
                <a:spcPts val="0"/>
              </a:spcBef>
              <a:spcAft>
                <a:spcPts val="0"/>
              </a:spcAft>
              <a:buNone/>
              <a:defRPr sz="2667" b="1">
                <a:solidFill>
                  <a:schemeClr val="dk2"/>
                </a:solidFill>
              </a:defRPr>
            </a:lvl4pPr>
            <a:lvl5pPr lvl="4" algn="ctr" rtl="0">
              <a:lnSpc>
                <a:spcPct val="100000"/>
              </a:lnSpc>
              <a:spcBef>
                <a:spcPts val="0"/>
              </a:spcBef>
              <a:spcAft>
                <a:spcPts val="0"/>
              </a:spcAft>
              <a:buNone/>
              <a:defRPr sz="2667" b="1">
                <a:solidFill>
                  <a:schemeClr val="dk2"/>
                </a:solidFill>
              </a:defRPr>
            </a:lvl5pPr>
            <a:lvl6pPr lvl="5" algn="ctr" rtl="0">
              <a:lnSpc>
                <a:spcPct val="100000"/>
              </a:lnSpc>
              <a:spcBef>
                <a:spcPts val="0"/>
              </a:spcBef>
              <a:spcAft>
                <a:spcPts val="0"/>
              </a:spcAft>
              <a:buNone/>
              <a:defRPr sz="2667" b="1">
                <a:solidFill>
                  <a:schemeClr val="dk2"/>
                </a:solidFill>
              </a:defRPr>
            </a:lvl6pPr>
            <a:lvl7pPr lvl="6" algn="ctr" rtl="0">
              <a:lnSpc>
                <a:spcPct val="100000"/>
              </a:lnSpc>
              <a:spcBef>
                <a:spcPts val="0"/>
              </a:spcBef>
              <a:spcAft>
                <a:spcPts val="0"/>
              </a:spcAft>
              <a:buNone/>
              <a:defRPr sz="2667" b="1">
                <a:solidFill>
                  <a:schemeClr val="dk2"/>
                </a:solidFill>
              </a:defRPr>
            </a:lvl7pPr>
            <a:lvl8pPr lvl="7" algn="ctr" rtl="0">
              <a:lnSpc>
                <a:spcPct val="100000"/>
              </a:lnSpc>
              <a:spcBef>
                <a:spcPts val="0"/>
              </a:spcBef>
              <a:spcAft>
                <a:spcPts val="0"/>
              </a:spcAft>
              <a:buNone/>
              <a:defRPr sz="2667" b="1">
                <a:solidFill>
                  <a:schemeClr val="dk2"/>
                </a:solidFill>
              </a:defRPr>
            </a:lvl8pPr>
            <a:lvl9pPr lvl="8" algn="ctr" rtl="0">
              <a:lnSpc>
                <a:spcPct val="100000"/>
              </a:lnSpc>
              <a:spcBef>
                <a:spcPts val="0"/>
              </a:spcBef>
              <a:spcAft>
                <a:spcPts val="0"/>
              </a:spcAft>
              <a:buNone/>
              <a:defRPr sz="2667" b="1">
                <a:solidFill>
                  <a:schemeClr val="dk2"/>
                </a:solidFill>
              </a:defRPr>
            </a:lvl9pPr>
          </a:lstStyle>
          <a:p>
            <a:r>
              <a:rPr lang="en-US"/>
              <a:t>Click to edit Master subtitle style</a:t>
            </a:r>
            <a:endParaRPr/>
          </a:p>
        </p:txBody>
      </p:sp>
      <p:sp>
        <p:nvSpPr>
          <p:cNvPr id="506" name="Google Shape;506;p26"/>
          <p:cNvSpPr txBox="1">
            <a:spLocks noGrp="1"/>
          </p:cNvSpPr>
          <p:nvPr>
            <p:ph type="subTitle" idx="2"/>
          </p:nvPr>
        </p:nvSpPr>
        <p:spPr>
          <a:xfrm>
            <a:off x="1324767" y="4367283"/>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507" name="Google Shape;507;p26"/>
          <p:cNvSpPr txBox="1">
            <a:spLocks noGrp="1"/>
          </p:cNvSpPr>
          <p:nvPr>
            <p:ph type="subTitle" idx="3"/>
          </p:nvPr>
        </p:nvSpPr>
        <p:spPr>
          <a:xfrm>
            <a:off x="4754800" y="3779520"/>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solidFill>
                  <a:schemeClr val="dk2"/>
                </a:solidFill>
              </a:defRPr>
            </a:lvl1pPr>
            <a:lvl2pPr lvl="1" algn="ctr" rtl="0">
              <a:lnSpc>
                <a:spcPct val="100000"/>
              </a:lnSpc>
              <a:spcBef>
                <a:spcPts val="0"/>
              </a:spcBef>
              <a:spcAft>
                <a:spcPts val="0"/>
              </a:spcAft>
              <a:buNone/>
              <a:defRPr sz="2667" b="1">
                <a:solidFill>
                  <a:schemeClr val="dk2"/>
                </a:solidFill>
              </a:defRPr>
            </a:lvl2pPr>
            <a:lvl3pPr lvl="2" algn="ctr" rtl="0">
              <a:lnSpc>
                <a:spcPct val="100000"/>
              </a:lnSpc>
              <a:spcBef>
                <a:spcPts val="0"/>
              </a:spcBef>
              <a:spcAft>
                <a:spcPts val="0"/>
              </a:spcAft>
              <a:buNone/>
              <a:defRPr sz="2667" b="1">
                <a:solidFill>
                  <a:schemeClr val="dk2"/>
                </a:solidFill>
              </a:defRPr>
            </a:lvl3pPr>
            <a:lvl4pPr lvl="3" algn="ctr" rtl="0">
              <a:lnSpc>
                <a:spcPct val="100000"/>
              </a:lnSpc>
              <a:spcBef>
                <a:spcPts val="0"/>
              </a:spcBef>
              <a:spcAft>
                <a:spcPts val="0"/>
              </a:spcAft>
              <a:buNone/>
              <a:defRPr sz="2667" b="1">
                <a:solidFill>
                  <a:schemeClr val="dk2"/>
                </a:solidFill>
              </a:defRPr>
            </a:lvl4pPr>
            <a:lvl5pPr lvl="4" algn="ctr" rtl="0">
              <a:lnSpc>
                <a:spcPct val="100000"/>
              </a:lnSpc>
              <a:spcBef>
                <a:spcPts val="0"/>
              </a:spcBef>
              <a:spcAft>
                <a:spcPts val="0"/>
              </a:spcAft>
              <a:buNone/>
              <a:defRPr sz="2667" b="1">
                <a:solidFill>
                  <a:schemeClr val="dk2"/>
                </a:solidFill>
              </a:defRPr>
            </a:lvl5pPr>
            <a:lvl6pPr lvl="5" algn="ctr" rtl="0">
              <a:lnSpc>
                <a:spcPct val="100000"/>
              </a:lnSpc>
              <a:spcBef>
                <a:spcPts val="0"/>
              </a:spcBef>
              <a:spcAft>
                <a:spcPts val="0"/>
              </a:spcAft>
              <a:buNone/>
              <a:defRPr sz="2667" b="1">
                <a:solidFill>
                  <a:schemeClr val="dk2"/>
                </a:solidFill>
              </a:defRPr>
            </a:lvl6pPr>
            <a:lvl7pPr lvl="6" algn="ctr" rtl="0">
              <a:lnSpc>
                <a:spcPct val="100000"/>
              </a:lnSpc>
              <a:spcBef>
                <a:spcPts val="0"/>
              </a:spcBef>
              <a:spcAft>
                <a:spcPts val="0"/>
              </a:spcAft>
              <a:buNone/>
              <a:defRPr sz="2667" b="1">
                <a:solidFill>
                  <a:schemeClr val="dk2"/>
                </a:solidFill>
              </a:defRPr>
            </a:lvl7pPr>
            <a:lvl8pPr lvl="7" algn="ctr" rtl="0">
              <a:lnSpc>
                <a:spcPct val="100000"/>
              </a:lnSpc>
              <a:spcBef>
                <a:spcPts val="0"/>
              </a:spcBef>
              <a:spcAft>
                <a:spcPts val="0"/>
              </a:spcAft>
              <a:buNone/>
              <a:defRPr sz="2667" b="1">
                <a:solidFill>
                  <a:schemeClr val="dk2"/>
                </a:solidFill>
              </a:defRPr>
            </a:lvl8pPr>
            <a:lvl9pPr lvl="8" algn="ctr" rtl="0">
              <a:lnSpc>
                <a:spcPct val="100000"/>
              </a:lnSpc>
              <a:spcBef>
                <a:spcPts val="0"/>
              </a:spcBef>
              <a:spcAft>
                <a:spcPts val="0"/>
              </a:spcAft>
              <a:buNone/>
              <a:defRPr sz="2667" b="1">
                <a:solidFill>
                  <a:schemeClr val="dk2"/>
                </a:solidFill>
              </a:defRPr>
            </a:lvl9pPr>
          </a:lstStyle>
          <a:p>
            <a:r>
              <a:rPr lang="en-US"/>
              <a:t>Click to edit Master subtitle style</a:t>
            </a:r>
            <a:endParaRPr/>
          </a:p>
        </p:txBody>
      </p:sp>
      <p:sp>
        <p:nvSpPr>
          <p:cNvPr id="508" name="Google Shape;508;p26"/>
          <p:cNvSpPr txBox="1">
            <a:spLocks noGrp="1"/>
          </p:cNvSpPr>
          <p:nvPr>
            <p:ph type="subTitle" idx="4"/>
          </p:nvPr>
        </p:nvSpPr>
        <p:spPr>
          <a:xfrm>
            <a:off x="4754800" y="4367276"/>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509" name="Google Shape;509;p26"/>
          <p:cNvSpPr txBox="1">
            <a:spLocks noGrp="1"/>
          </p:cNvSpPr>
          <p:nvPr>
            <p:ph type="subTitle" idx="5"/>
          </p:nvPr>
        </p:nvSpPr>
        <p:spPr>
          <a:xfrm>
            <a:off x="8184809" y="3779520"/>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solidFill>
                  <a:schemeClr val="dk2"/>
                </a:solidFill>
              </a:defRPr>
            </a:lvl1pPr>
            <a:lvl2pPr lvl="1" algn="ctr" rtl="0">
              <a:lnSpc>
                <a:spcPct val="100000"/>
              </a:lnSpc>
              <a:spcBef>
                <a:spcPts val="0"/>
              </a:spcBef>
              <a:spcAft>
                <a:spcPts val="0"/>
              </a:spcAft>
              <a:buNone/>
              <a:defRPr sz="2667" b="1">
                <a:solidFill>
                  <a:schemeClr val="dk2"/>
                </a:solidFill>
              </a:defRPr>
            </a:lvl2pPr>
            <a:lvl3pPr lvl="2" algn="ctr" rtl="0">
              <a:lnSpc>
                <a:spcPct val="100000"/>
              </a:lnSpc>
              <a:spcBef>
                <a:spcPts val="0"/>
              </a:spcBef>
              <a:spcAft>
                <a:spcPts val="0"/>
              </a:spcAft>
              <a:buNone/>
              <a:defRPr sz="2667" b="1">
                <a:solidFill>
                  <a:schemeClr val="dk2"/>
                </a:solidFill>
              </a:defRPr>
            </a:lvl3pPr>
            <a:lvl4pPr lvl="3" algn="ctr" rtl="0">
              <a:lnSpc>
                <a:spcPct val="100000"/>
              </a:lnSpc>
              <a:spcBef>
                <a:spcPts val="0"/>
              </a:spcBef>
              <a:spcAft>
                <a:spcPts val="0"/>
              </a:spcAft>
              <a:buNone/>
              <a:defRPr sz="2667" b="1">
                <a:solidFill>
                  <a:schemeClr val="dk2"/>
                </a:solidFill>
              </a:defRPr>
            </a:lvl4pPr>
            <a:lvl5pPr lvl="4" algn="ctr" rtl="0">
              <a:lnSpc>
                <a:spcPct val="100000"/>
              </a:lnSpc>
              <a:spcBef>
                <a:spcPts val="0"/>
              </a:spcBef>
              <a:spcAft>
                <a:spcPts val="0"/>
              </a:spcAft>
              <a:buNone/>
              <a:defRPr sz="2667" b="1">
                <a:solidFill>
                  <a:schemeClr val="dk2"/>
                </a:solidFill>
              </a:defRPr>
            </a:lvl5pPr>
            <a:lvl6pPr lvl="5" algn="ctr" rtl="0">
              <a:lnSpc>
                <a:spcPct val="100000"/>
              </a:lnSpc>
              <a:spcBef>
                <a:spcPts val="0"/>
              </a:spcBef>
              <a:spcAft>
                <a:spcPts val="0"/>
              </a:spcAft>
              <a:buNone/>
              <a:defRPr sz="2667" b="1">
                <a:solidFill>
                  <a:schemeClr val="dk2"/>
                </a:solidFill>
              </a:defRPr>
            </a:lvl6pPr>
            <a:lvl7pPr lvl="6" algn="ctr" rtl="0">
              <a:lnSpc>
                <a:spcPct val="100000"/>
              </a:lnSpc>
              <a:spcBef>
                <a:spcPts val="0"/>
              </a:spcBef>
              <a:spcAft>
                <a:spcPts val="0"/>
              </a:spcAft>
              <a:buNone/>
              <a:defRPr sz="2667" b="1">
                <a:solidFill>
                  <a:schemeClr val="dk2"/>
                </a:solidFill>
              </a:defRPr>
            </a:lvl7pPr>
            <a:lvl8pPr lvl="7" algn="ctr" rtl="0">
              <a:lnSpc>
                <a:spcPct val="100000"/>
              </a:lnSpc>
              <a:spcBef>
                <a:spcPts val="0"/>
              </a:spcBef>
              <a:spcAft>
                <a:spcPts val="0"/>
              </a:spcAft>
              <a:buNone/>
              <a:defRPr sz="2667" b="1">
                <a:solidFill>
                  <a:schemeClr val="dk2"/>
                </a:solidFill>
              </a:defRPr>
            </a:lvl8pPr>
            <a:lvl9pPr lvl="8" algn="ctr" rtl="0">
              <a:lnSpc>
                <a:spcPct val="100000"/>
              </a:lnSpc>
              <a:spcBef>
                <a:spcPts val="0"/>
              </a:spcBef>
              <a:spcAft>
                <a:spcPts val="0"/>
              </a:spcAft>
              <a:buNone/>
              <a:defRPr sz="2667" b="1">
                <a:solidFill>
                  <a:schemeClr val="dk2"/>
                </a:solidFill>
              </a:defRPr>
            </a:lvl9pPr>
          </a:lstStyle>
          <a:p>
            <a:r>
              <a:rPr lang="en-US"/>
              <a:t>Click to edit Master subtitle style</a:t>
            </a:r>
            <a:endParaRPr/>
          </a:p>
        </p:txBody>
      </p:sp>
      <p:sp>
        <p:nvSpPr>
          <p:cNvPr id="510" name="Google Shape;510;p26"/>
          <p:cNvSpPr txBox="1">
            <a:spLocks noGrp="1"/>
          </p:cNvSpPr>
          <p:nvPr>
            <p:ph type="subTitle" idx="6"/>
          </p:nvPr>
        </p:nvSpPr>
        <p:spPr>
          <a:xfrm>
            <a:off x="8184809" y="4367276"/>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511" name="Google Shape;511;p26"/>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5135605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512"/>
        <p:cNvGrpSpPr/>
        <p:nvPr/>
      </p:nvGrpSpPr>
      <p:grpSpPr>
        <a:xfrm>
          <a:off x="0" y="0"/>
          <a:ext cx="0" cy="0"/>
          <a:chOff x="0" y="0"/>
          <a:chExt cx="0" cy="0"/>
        </a:xfrm>
      </p:grpSpPr>
      <p:sp>
        <p:nvSpPr>
          <p:cNvPr id="513" name="Google Shape;513;p27"/>
          <p:cNvSpPr txBox="1">
            <a:spLocks noGrp="1"/>
          </p:cNvSpPr>
          <p:nvPr>
            <p:ph type="subTitle" idx="1"/>
          </p:nvPr>
        </p:nvSpPr>
        <p:spPr>
          <a:xfrm>
            <a:off x="2129705" y="1992667"/>
            <a:ext cx="1914000" cy="29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14" name="Google Shape;514;p27"/>
          <p:cNvSpPr txBox="1">
            <a:spLocks noGrp="1"/>
          </p:cNvSpPr>
          <p:nvPr>
            <p:ph type="subTitle" idx="2"/>
          </p:nvPr>
        </p:nvSpPr>
        <p:spPr>
          <a:xfrm>
            <a:off x="1788105" y="2447467"/>
            <a:ext cx="22556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15" name="Google Shape;515;p27"/>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516" name="Google Shape;516;p27"/>
          <p:cNvSpPr txBox="1">
            <a:spLocks noGrp="1"/>
          </p:cNvSpPr>
          <p:nvPr>
            <p:ph type="subTitle" idx="3"/>
          </p:nvPr>
        </p:nvSpPr>
        <p:spPr>
          <a:xfrm>
            <a:off x="2129705" y="4329451"/>
            <a:ext cx="1914000" cy="29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17" name="Google Shape;517;p27"/>
          <p:cNvSpPr txBox="1">
            <a:spLocks noGrp="1"/>
          </p:cNvSpPr>
          <p:nvPr>
            <p:ph type="subTitle" idx="4"/>
          </p:nvPr>
        </p:nvSpPr>
        <p:spPr>
          <a:xfrm>
            <a:off x="1788105" y="4784267"/>
            <a:ext cx="22556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18" name="Google Shape;518;p27"/>
          <p:cNvSpPr txBox="1">
            <a:spLocks noGrp="1"/>
          </p:cNvSpPr>
          <p:nvPr>
            <p:ph type="subTitle" idx="5"/>
          </p:nvPr>
        </p:nvSpPr>
        <p:spPr>
          <a:xfrm>
            <a:off x="8150805" y="1992651"/>
            <a:ext cx="19140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19" name="Google Shape;519;p27"/>
          <p:cNvSpPr txBox="1">
            <a:spLocks noGrp="1"/>
          </p:cNvSpPr>
          <p:nvPr>
            <p:ph type="subTitle" idx="6"/>
          </p:nvPr>
        </p:nvSpPr>
        <p:spPr>
          <a:xfrm>
            <a:off x="8150805" y="2447467"/>
            <a:ext cx="2255600" cy="6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0" name="Google Shape;520;p27"/>
          <p:cNvSpPr txBox="1">
            <a:spLocks noGrp="1"/>
          </p:cNvSpPr>
          <p:nvPr>
            <p:ph type="subTitle" idx="7"/>
          </p:nvPr>
        </p:nvSpPr>
        <p:spPr>
          <a:xfrm>
            <a:off x="8150805" y="4329451"/>
            <a:ext cx="19140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1" name="Google Shape;521;p27"/>
          <p:cNvSpPr txBox="1">
            <a:spLocks noGrp="1"/>
          </p:cNvSpPr>
          <p:nvPr>
            <p:ph type="subTitle" idx="8"/>
          </p:nvPr>
        </p:nvSpPr>
        <p:spPr>
          <a:xfrm>
            <a:off x="8150805" y="4784267"/>
            <a:ext cx="2255600" cy="6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05678495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five columns 1">
  <p:cSld name="Title and five columns 1">
    <p:spTree>
      <p:nvGrpSpPr>
        <p:cNvPr id="1" name="Shape 522"/>
        <p:cNvGrpSpPr/>
        <p:nvPr/>
      </p:nvGrpSpPr>
      <p:grpSpPr>
        <a:xfrm>
          <a:off x="0" y="0"/>
          <a:ext cx="0" cy="0"/>
          <a:chOff x="0" y="0"/>
          <a:chExt cx="0" cy="0"/>
        </a:xfrm>
      </p:grpSpPr>
      <p:sp>
        <p:nvSpPr>
          <p:cNvPr id="523" name="Google Shape;523;p28"/>
          <p:cNvSpPr txBox="1">
            <a:spLocks noGrp="1"/>
          </p:cNvSpPr>
          <p:nvPr>
            <p:ph type="subTitle" idx="1"/>
          </p:nvPr>
        </p:nvSpPr>
        <p:spPr>
          <a:xfrm>
            <a:off x="1002184"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4" name="Google Shape;524;p28"/>
          <p:cNvSpPr txBox="1">
            <a:spLocks noGrp="1"/>
          </p:cNvSpPr>
          <p:nvPr>
            <p:ph type="subTitle" idx="2"/>
          </p:nvPr>
        </p:nvSpPr>
        <p:spPr>
          <a:xfrm>
            <a:off x="1002184"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5" name="Google Shape;525;p28"/>
          <p:cNvSpPr txBox="1">
            <a:spLocks noGrp="1"/>
          </p:cNvSpPr>
          <p:nvPr>
            <p:ph type="subTitle" idx="3"/>
          </p:nvPr>
        </p:nvSpPr>
        <p:spPr>
          <a:xfrm>
            <a:off x="306141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6" name="Google Shape;526;p28"/>
          <p:cNvSpPr txBox="1">
            <a:spLocks noGrp="1"/>
          </p:cNvSpPr>
          <p:nvPr>
            <p:ph type="subTitle" idx="4"/>
          </p:nvPr>
        </p:nvSpPr>
        <p:spPr>
          <a:xfrm>
            <a:off x="306141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7" name="Google Shape;527;p28"/>
          <p:cNvSpPr txBox="1">
            <a:spLocks noGrp="1"/>
          </p:cNvSpPr>
          <p:nvPr>
            <p:ph type="subTitle" idx="5"/>
          </p:nvPr>
        </p:nvSpPr>
        <p:spPr>
          <a:xfrm>
            <a:off x="512064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28" name="Google Shape;528;p28"/>
          <p:cNvSpPr txBox="1">
            <a:spLocks noGrp="1"/>
          </p:cNvSpPr>
          <p:nvPr>
            <p:ph type="subTitle" idx="6"/>
          </p:nvPr>
        </p:nvSpPr>
        <p:spPr>
          <a:xfrm>
            <a:off x="512064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29" name="Google Shape;529;p28"/>
          <p:cNvSpPr txBox="1">
            <a:spLocks noGrp="1"/>
          </p:cNvSpPr>
          <p:nvPr>
            <p:ph type="subTitle" idx="7"/>
          </p:nvPr>
        </p:nvSpPr>
        <p:spPr>
          <a:xfrm>
            <a:off x="717987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0" name="Google Shape;530;p28"/>
          <p:cNvSpPr txBox="1">
            <a:spLocks noGrp="1"/>
          </p:cNvSpPr>
          <p:nvPr>
            <p:ph type="subTitle" idx="8"/>
          </p:nvPr>
        </p:nvSpPr>
        <p:spPr>
          <a:xfrm>
            <a:off x="717987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31" name="Google Shape;531;p2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532" name="Google Shape;532;p28"/>
          <p:cNvSpPr txBox="1">
            <a:spLocks noGrp="1"/>
          </p:cNvSpPr>
          <p:nvPr>
            <p:ph type="subTitle" idx="9"/>
          </p:nvPr>
        </p:nvSpPr>
        <p:spPr>
          <a:xfrm>
            <a:off x="9239103" y="3602117"/>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3" name="Google Shape;533;p28"/>
          <p:cNvSpPr txBox="1">
            <a:spLocks noGrp="1"/>
          </p:cNvSpPr>
          <p:nvPr>
            <p:ph type="subTitle" idx="13"/>
          </p:nvPr>
        </p:nvSpPr>
        <p:spPr>
          <a:xfrm>
            <a:off x="9239103" y="4131545"/>
            <a:ext cx="1950800" cy="5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36500322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534"/>
        <p:cNvGrpSpPr/>
        <p:nvPr/>
      </p:nvGrpSpPr>
      <p:grpSpPr>
        <a:xfrm>
          <a:off x="0" y="0"/>
          <a:ext cx="0" cy="0"/>
          <a:chOff x="0" y="0"/>
          <a:chExt cx="0" cy="0"/>
        </a:xfrm>
      </p:grpSpPr>
      <p:sp>
        <p:nvSpPr>
          <p:cNvPr id="535" name="Google Shape;535;p29"/>
          <p:cNvSpPr txBox="1">
            <a:spLocks noGrp="1"/>
          </p:cNvSpPr>
          <p:nvPr>
            <p:ph type="subTitle" idx="1"/>
          </p:nvPr>
        </p:nvSpPr>
        <p:spPr>
          <a:xfrm>
            <a:off x="1690967" y="2504875"/>
            <a:ext cx="19508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6" name="Google Shape;536;p29"/>
          <p:cNvSpPr txBox="1">
            <a:spLocks noGrp="1"/>
          </p:cNvSpPr>
          <p:nvPr>
            <p:ph type="subTitle" idx="2"/>
          </p:nvPr>
        </p:nvSpPr>
        <p:spPr>
          <a:xfrm>
            <a:off x="1472167" y="3037487"/>
            <a:ext cx="23884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37" name="Google Shape;537;p29"/>
          <p:cNvSpPr txBox="1">
            <a:spLocks noGrp="1"/>
          </p:cNvSpPr>
          <p:nvPr>
            <p:ph type="subTitle" idx="3"/>
          </p:nvPr>
        </p:nvSpPr>
        <p:spPr>
          <a:xfrm>
            <a:off x="5120600" y="2504875"/>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38" name="Google Shape;538;p29"/>
          <p:cNvSpPr txBox="1">
            <a:spLocks noGrp="1"/>
          </p:cNvSpPr>
          <p:nvPr>
            <p:ph type="subTitle" idx="4"/>
          </p:nvPr>
        </p:nvSpPr>
        <p:spPr>
          <a:xfrm>
            <a:off x="4899600" y="3037487"/>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39" name="Google Shape;539;p29"/>
          <p:cNvSpPr txBox="1">
            <a:spLocks noGrp="1"/>
          </p:cNvSpPr>
          <p:nvPr>
            <p:ph type="subTitle" idx="5"/>
          </p:nvPr>
        </p:nvSpPr>
        <p:spPr>
          <a:xfrm>
            <a:off x="8549975" y="2504875"/>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0" name="Google Shape;540;p29"/>
          <p:cNvSpPr txBox="1">
            <a:spLocks noGrp="1"/>
          </p:cNvSpPr>
          <p:nvPr>
            <p:ph type="subTitle" idx="6"/>
          </p:nvPr>
        </p:nvSpPr>
        <p:spPr>
          <a:xfrm>
            <a:off x="8328975" y="3037487"/>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1" name="Google Shape;541;p29"/>
          <p:cNvSpPr txBox="1">
            <a:spLocks noGrp="1"/>
          </p:cNvSpPr>
          <p:nvPr>
            <p:ph type="subTitle" idx="7"/>
          </p:nvPr>
        </p:nvSpPr>
        <p:spPr>
          <a:xfrm>
            <a:off x="1690967"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2" name="Google Shape;542;p29"/>
          <p:cNvSpPr txBox="1">
            <a:spLocks noGrp="1"/>
          </p:cNvSpPr>
          <p:nvPr>
            <p:ph type="subTitle" idx="8"/>
          </p:nvPr>
        </p:nvSpPr>
        <p:spPr>
          <a:xfrm>
            <a:off x="1469967" y="54982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3" name="Google Shape;543;p29"/>
          <p:cNvSpPr txBox="1">
            <a:spLocks noGrp="1"/>
          </p:cNvSpPr>
          <p:nvPr>
            <p:ph type="subTitle" idx="9"/>
          </p:nvPr>
        </p:nvSpPr>
        <p:spPr>
          <a:xfrm>
            <a:off x="5120471"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4" name="Google Shape;544;p29"/>
          <p:cNvSpPr txBox="1">
            <a:spLocks noGrp="1"/>
          </p:cNvSpPr>
          <p:nvPr>
            <p:ph type="subTitle" idx="13"/>
          </p:nvPr>
        </p:nvSpPr>
        <p:spPr>
          <a:xfrm>
            <a:off x="4899600" y="54982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5" name="Google Shape;545;p29"/>
          <p:cNvSpPr txBox="1">
            <a:spLocks noGrp="1"/>
          </p:cNvSpPr>
          <p:nvPr>
            <p:ph type="subTitle" idx="14"/>
          </p:nvPr>
        </p:nvSpPr>
        <p:spPr>
          <a:xfrm>
            <a:off x="8549975"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546" name="Google Shape;546;p29"/>
          <p:cNvSpPr txBox="1">
            <a:spLocks noGrp="1"/>
          </p:cNvSpPr>
          <p:nvPr>
            <p:ph type="subTitle" idx="15"/>
          </p:nvPr>
        </p:nvSpPr>
        <p:spPr>
          <a:xfrm>
            <a:off x="8328975" y="54982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547" name="Google Shape;547;p29"/>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3049418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48"/>
        <p:cNvGrpSpPr/>
        <p:nvPr/>
      </p:nvGrpSpPr>
      <p:grpSpPr>
        <a:xfrm>
          <a:off x="0" y="0"/>
          <a:ext cx="0" cy="0"/>
          <a:chOff x="0" y="0"/>
          <a:chExt cx="0" cy="0"/>
        </a:xfrm>
      </p:grpSpPr>
      <p:sp>
        <p:nvSpPr>
          <p:cNvPr id="549" name="Google Shape;549;p30"/>
          <p:cNvSpPr txBox="1">
            <a:spLocks noGrp="1"/>
          </p:cNvSpPr>
          <p:nvPr>
            <p:ph type="title"/>
          </p:nvPr>
        </p:nvSpPr>
        <p:spPr>
          <a:xfrm>
            <a:off x="1999600" y="2261075"/>
            <a:ext cx="3048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Arial"/>
              <a:buNone/>
              <a:defRPr sz="2133" b="0">
                <a:latin typeface="Manjari"/>
                <a:ea typeface="Manjari"/>
                <a:cs typeface="Manjari"/>
                <a:sym typeface="Manjari"/>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550" name="Google Shape;550;p30"/>
          <p:cNvSpPr txBox="1">
            <a:spLocks noGrp="1"/>
          </p:cNvSpPr>
          <p:nvPr>
            <p:ph type="title" idx="2" hasCustomPrompt="1"/>
          </p:nvPr>
        </p:nvSpPr>
        <p:spPr>
          <a:xfrm>
            <a:off x="1999600" y="1413851"/>
            <a:ext cx="304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551" name="Google Shape;551;p30"/>
          <p:cNvSpPr txBox="1">
            <a:spLocks noGrp="1"/>
          </p:cNvSpPr>
          <p:nvPr>
            <p:ph type="subTitle" idx="1"/>
          </p:nvPr>
        </p:nvSpPr>
        <p:spPr>
          <a:xfrm>
            <a:off x="4572000" y="4944467"/>
            <a:ext cx="3048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r>
              <a:rPr lang="en-US"/>
              <a:t>Click to edit Master subtitle style</a:t>
            </a:r>
            <a:endParaRPr/>
          </a:p>
        </p:txBody>
      </p:sp>
      <p:sp>
        <p:nvSpPr>
          <p:cNvPr id="552" name="Google Shape;552;p30"/>
          <p:cNvSpPr txBox="1">
            <a:spLocks noGrp="1"/>
          </p:cNvSpPr>
          <p:nvPr>
            <p:ph type="title" idx="3" hasCustomPrompt="1"/>
          </p:nvPr>
        </p:nvSpPr>
        <p:spPr>
          <a:xfrm>
            <a:off x="4572000" y="4104959"/>
            <a:ext cx="304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553" name="Google Shape;553;p30"/>
          <p:cNvSpPr txBox="1">
            <a:spLocks noGrp="1"/>
          </p:cNvSpPr>
          <p:nvPr>
            <p:ph type="subTitle" idx="4"/>
          </p:nvPr>
        </p:nvSpPr>
        <p:spPr>
          <a:xfrm>
            <a:off x="7144400" y="2261075"/>
            <a:ext cx="3048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r>
              <a:rPr lang="en-US"/>
              <a:t>Click to edit Master subtitle style</a:t>
            </a:r>
            <a:endParaRPr/>
          </a:p>
        </p:txBody>
      </p:sp>
      <p:sp>
        <p:nvSpPr>
          <p:cNvPr id="554" name="Google Shape;554;p30"/>
          <p:cNvSpPr txBox="1">
            <a:spLocks noGrp="1"/>
          </p:cNvSpPr>
          <p:nvPr>
            <p:ph type="title" idx="5" hasCustomPrompt="1"/>
          </p:nvPr>
        </p:nvSpPr>
        <p:spPr>
          <a:xfrm>
            <a:off x="7144400" y="1413851"/>
            <a:ext cx="304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Tree>
    <p:extLst>
      <p:ext uri="{BB962C8B-B14F-4D97-AF65-F5344CB8AC3E}">
        <p14:creationId xmlns:p14="http://schemas.microsoft.com/office/powerpoint/2010/main" val="27791341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55"/>
        <p:cNvGrpSpPr/>
        <p:nvPr/>
      </p:nvGrpSpPr>
      <p:grpSpPr>
        <a:xfrm>
          <a:off x="0" y="0"/>
          <a:ext cx="0" cy="0"/>
          <a:chOff x="0" y="0"/>
          <a:chExt cx="0" cy="0"/>
        </a:xfrm>
      </p:grpSpPr>
      <p:sp>
        <p:nvSpPr>
          <p:cNvPr id="556" name="Google Shape;556;p31"/>
          <p:cNvSpPr txBox="1">
            <a:spLocks noGrp="1"/>
          </p:cNvSpPr>
          <p:nvPr>
            <p:ph type="title"/>
          </p:nvPr>
        </p:nvSpPr>
        <p:spPr>
          <a:xfrm>
            <a:off x="3095600" y="707133"/>
            <a:ext cx="6000800" cy="3900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Clr>
                <a:schemeClr val="dk1"/>
              </a:buClr>
              <a:buSzPts val="3200"/>
              <a:buNone/>
              <a:defRPr>
                <a:solidFill>
                  <a:schemeClr val="dk1"/>
                </a:solidFill>
              </a:defRPr>
            </a:lvl1pPr>
            <a:lvl2pPr lvl="1">
              <a:spcBef>
                <a:spcPts val="0"/>
              </a:spcBef>
              <a:spcAft>
                <a:spcPts val="0"/>
              </a:spcAft>
              <a:buSzPts val="2800"/>
              <a:buNone/>
              <a:defRPr>
                <a:latin typeface="Comfortaa Medium"/>
                <a:ea typeface="Comfortaa Medium"/>
                <a:cs typeface="Comfortaa Medium"/>
                <a:sym typeface="Comfortaa Medium"/>
              </a:defRPr>
            </a:lvl2pPr>
            <a:lvl3pPr lvl="2">
              <a:spcBef>
                <a:spcPts val="0"/>
              </a:spcBef>
              <a:spcAft>
                <a:spcPts val="0"/>
              </a:spcAft>
              <a:buSzPts val="2800"/>
              <a:buNone/>
              <a:defRPr>
                <a:latin typeface="Comfortaa Medium"/>
                <a:ea typeface="Comfortaa Medium"/>
                <a:cs typeface="Comfortaa Medium"/>
                <a:sym typeface="Comfortaa Medium"/>
              </a:defRPr>
            </a:lvl3pPr>
            <a:lvl4pPr lvl="3">
              <a:spcBef>
                <a:spcPts val="0"/>
              </a:spcBef>
              <a:spcAft>
                <a:spcPts val="0"/>
              </a:spcAft>
              <a:buSzPts val="2800"/>
              <a:buNone/>
              <a:defRPr>
                <a:latin typeface="Comfortaa Medium"/>
                <a:ea typeface="Comfortaa Medium"/>
                <a:cs typeface="Comfortaa Medium"/>
                <a:sym typeface="Comfortaa Medium"/>
              </a:defRPr>
            </a:lvl4pPr>
            <a:lvl5pPr lvl="4">
              <a:spcBef>
                <a:spcPts val="0"/>
              </a:spcBef>
              <a:spcAft>
                <a:spcPts val="0"/>
              </a:spcAft>
              <a:buSzPts val="2800"/>
              <a:buNone/>
              <a:defRPr>
                <a:latin typeface="Comfortaa Medium"/>
                <a:ea typeface="Comfortaa Medium"/>
                <a:cs typeface="Comfortaa Medium"/>
                <a:sym typeface="Comfortaa Medium"/>
              </a:defRPr>
            </a:lvl5pPr>
            <a:lvl6pPr lvl="5">
              <a:spcBef>
                <a:spcPts val="0"/>
              </a:spcBef>
              <a:spcAft>
                <a:spcPts val="0"/>
              </a:spcAft>
              <a:buSzPts val="2800"/>
              <a:buNone/>
              <a:defRPr>
                <a:latin typeface="Comfortaa Medium"/>
                <a:ea typeface="Comfortaa Medium"/>
                <a:cs typeface="Comfortaa Medium"/>
                <a:sym typeface="Comfortaa Medium"/>
              </a:defRPr>
            </a:lvl6pPr>
            <a:lvl7pPr lvl="6">
              <a:spcBef>
                <a:spcPts val="0"/>
              </a:spcBef>
              <a:spcAft>
                <a:spcPts val="0"/>
              </a:spcAft>
              <a:buSzPts val="2800"/>
              <a:buNone/>
              <a:defRPr>
                <a:latin typeface="Comfortaa Medium"/>
                <a:ea typeface="Comfortaa Medium"/>
                <a:cs typeface="Comfortaa Medium"/>
                <a:sym typeface="Comfortaa Medium"/>
              </a:defRPr>
            </a:lvl7pPr>
            <a:lvl8pPr lvl="7">
              <a:spcBef>
                <a:spcPts val="0"/>
              </a:spcBef>
              <a:spcAft>
                <a:spcPts val="0"/>
              </a:spcAft>
              <a:buSzPts val="2800"/>
              <a:buNone/>
              <a:defRPr>
                <a:latin typeface="Comfortaa Medium"/>
                <a:ea typeface="Comfortaa Medium"/>
                <a:cs typeface="Comfortaa Medium"/>
                <a:sym typeface="Comfortaa Medium"/>
              </a:defRPr>
            </a:lvl8pPr>
            <a:lvl9pPr lvl="8">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grpSp>
        <p:nvGrpSpPr>
          <p:cNvPr id="557" name="Google Shape;557;p31"/>
          <p:cNvGrpSpPr/>
          <p:nvPr/>
        </p:nvGrpSpPr>
        <p:grpSpPr>
          <a:xfrm rot="10800000" flipH="1">
            <a:off x="230146" y="705571"/>
            <a:ext cx="11731709" cy="5857431"/>
            <a:chOff x="296736" y="265575"/>
            <a:chExt cx="8573304" cy="4610214"/>
          </a:xfrm>
        </p:grpSpPr>
        <p:sp>
          <p:nvSpPr>
            <p:cNvPr id="558" name="Google Shape;558;p31"/>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1"/>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1"/>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1"/>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1"/>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1"/>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1"/>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1"/>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1"/>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1"/>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1"/>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1"/>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1"/>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1"/>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1"/>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1"/>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1"/>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1"/>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D3E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6" name="Google Shape;576;p31"/>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D3E6F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605359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77"/>
        <p:cNvGrpSpPr/>
        <p:nvPr/>
      </p:nvGrpSpPr>
      <p:grpSpPr>
        <a:xfrm>
          <a:off x="0" y="0"/>
          <a:ext cx="0" cy="0"/>
          <a:chOff x="0" y="0"/>
          <a:chExt cx="0" cy="0"/>
        </a:xfrm>
      </p:grpSpPr>
      <p:grpSp>
        <p:nvGrpSpPr>
          <p:cNvPr id="578" name="Google Shape;578;p32"/>
          <p:cNvGrpSpPr/>
          <p:nvPr/>
        </p:nvGrpSpPr>
        <p:grpSpPr>
          <a:xfrm rot="10800000" flipH="1">
            <a:off x="230146" y="705571"/>
            <a:ext cx="11731709" cy="5857431"/>
            <a:chOff x="296736" y="265575"/>
            <a:chExt cx="8573304" cy="4610214"/>
          </a:xfrm>
        </p:grpSpPr>
        <p:sp>
          <p:nvSpPr>
            <p:cNvPr id="579" name="Google Shape;579;p3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7" name="Google Shape;597;p32"/>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 name="Google Shape;598;p32"/>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atin typeface="Comfortaa Medium"/>
                <a:ea typeface="Comfortaa Medium"/>
                <a:cs typeface="Comfortaa Medium"/>
                <a:sym typeface="Comfortaa Medium"/>
              </a:defRPr>
            </a:lvl2pPr>
            <a:lvl3pPr lvl="2" rtl="0">
              <a:spcBef>
                <a:spcPts val="0"/>
              </a:spcBef>
              <a:spcAft>
                <a:spcPts val="0"/>
              </a:spcAft>
              <a:buSzPts val="2800"/>
              <a:buNone/>
              <a:defRPr>
                <a:latin typeface="Comfortaa Medium"/>
                <a:ea typeface="Comfortaa Medium"/>
                <a:cs typeface="Comfortaa Medium"/>
                <a:sym typeface="Comfortaa Medium"/>
              </a:defRPr>
            </a:lvl3pPr>
            <a:lvl4pPr lvl="3" rtl="0">
              <a:spcBef>
                <a:spcPts val="0"/>
              </a:spcBef>
              <a:spcAft>
                <a:spcPts val="0"/>
              </a:spcAft>
              <a:buSzPts val="2800"/>
              <a:buNone/>
              <a:defRPr>
                <a:latin typeface="Comfortaa Medium"/>
                <a:ea typeface="Comfortaa Medium"/>
                <a:cs typeface="Comfortaa Medium"/>
                <a:sym typeface="Comfortaa Medium"/>
              </a:defRPr>
            </a:lvl4pPr>
            <a:lvl5pPr lvl="4" rtl="0">
              <a:spcBef>
                <a:spcPts val="0"/>
              </a:spcBef>
              <a:spcAft>
                <a:spcPts val="0"/>
              </a:spcAft>
              <a:buSzPts val="2800"/>
              <a:buNone/>
              <a:defRPr>
                <a:latin typeface="Comfortaa Medium"/>
                <a:ea typeface="Comfortaa Medium"/>
                <a:cs typeface="Comfortaa Medium"/>
                <a:sym typeface="Comfortaa Medium"/>
              </a:defRPr>
            </a:lvl5pPr>
            <a:lvl6pPr lvl="5" rtl="0">
              <a:spcBef>
                <a:spcPts val="0"/>
              </a:spcBef>
              <a:spcAft>
                <a:spcPts val="0"/>
              </a:spcAft>
              <a:buSzPts val="2800"/>
              <a:buNone/>
              <a:defRPr>
                <a:latin typeface="Comfortaa Medium"/>
                <a:ea typeface="Comfortaa Medium"/>
                <a:cs typeface="Comfortaa Medium"/>
                <a:sym typeface="Comfortaa Medium"/>
              </a:defRPr>
            </a:lvl6pPr>
            <a:lvl7pPr lvl="6" rtl="0">
              <a:spcBef>
                <a:spcPts val="0"/>
              </a:spcBef>
              <a:spcAft>
                <a:spcPts val="0"/>
              </a:spcAft>
              <a:buSzPts val="2800"/>
              <a:buNone/>
              <a:defRPr>
                <a:latin typeface="Comfortaa Medium"/>
                <a:ea typeface="Comfortaa Medium"/>
                <a:cs typeface="Comfortaa Medium"/>
                <a:sym typeface="Comfortaa Medium"/>
              </a:defRPr>
            </a:lvl7pPr>
            <a:lvl8pPr lvl="7" rtl="0">
              <a:spcBef>
                <a:spcPts val="0"/>
              </a:spcBef>
              <a:spcAft>
                <a:spcPts val="0"/>
              </a:spcAft>
              <a:buSzPts val="2800"/>
              <a:buNone/>
              <a:defRPr>
                <a:latin typeface="Comfortaa Medium"/>
                <a:ea typeface="Comfortaa Medium"/>
                <a:cs typeface="Comfortaa Medium"/>
                <a:sym typeface="Comfortaa Medium"/>
              </a:defRPr>
            </a:lvl8pPr>
            <a:lvl9pPr lvl="8" rtl="0">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spTree>
    <p:extLst>
      <p:ext uri="{BB962C8B-B14F-4D97-AF65-F5344CB8AC3E}">
        <p14:creationId xmlns:p14="http://schemas.microsoft.com/office/powerpoint/2010/main" val="425331243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99"/>
        <p:cNvGrpSpPr/>
        <p:nvPr/>
      </p:nvGrpSpPr>
      <p:grpSpPr>
        <a:xfrm>
          <a:off x="0" y="0"/>
          <a:ext cx="0" cy="0"/>
          <a:chOff x="0" y="0"/>
          <a:chExt cx="0" cy="0"/>
        </a:xfrm>
      </p:grpSpPr>
      <p:sp>
        <p:nvSpPr>
          <p:cNvPr id="600" name="Google Shape;600;p33"/>
          <p:cNvSpPr txBox="1">
            <a:spLocks noGrp="1"/>
          </p:cNvSpPr>
          <p:nvPr>
            <p:ph type="title"/>
          </p:nvPr>
        </p:nvSpPr>
        <p:spPr>
          <a:xfrm>
            <a:off x="3256600" y="707133"/>
            <a:ext cx="5678800" cy="3900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atin typeface="Comfortaa Medium"/>
                <a:ea typeface="Comfortaa Medium"/>
                <a:cs typeface="Comfortaa Medium"/>
                <a:sym typeface="Comfortaa Medium"/>
              </a:defRPr>
            </a:lvl2pPr>
            <a:lvl3pPr lvl="2" rtl="0">
              <a:spcBef>
                <a:spcPts val="0"/>
              </a:spcBef>
              <a:spcAft>
                <a:spcPts val="0"/>
              </a:spcAft>
              <a:buSzPts val="2800"/>
              <a:buNone/>
              <a:defRPr>
                <a:latin typeface="Comfortaa Medium"/>
                <a:ea typeface="Comfortaa Medium"/>
                <a:cs typeface="Comfortaa Medium"/>
                <a:sym typeface="Comfortaa Medium"/>
              </a:defRPr>
            </a:lvl3pPr>
            <a:lvl4pPr lvl="3" rtl="0">
              <a:spcBef>
                <a:spcPts val="0"/>
              </a:spcBef>
              <a:spcAft>
                <a:spcPts val="0"/>
              </a:spcAft>
              <a:buSzPts val="2800"/>
              <a:buNone/>
              <a:defRPr>
                <a:latin typeface="Comfortaa Medium"/>
                <a:ea typeface="Comfortaa Medium"/>
                <a:cs typeface="Comfortaa Medium"/>
                <a:sym typeface="Comfortaa Medium"/>
              </a:defRPr>
            </a:lvl4pPr>
            <a:lvl5pPr lvl="4" rtl="0">
              <a:spcBef>
                <a:spcPts val="0"/>
              </a:spcBef>
              <a:spcAft>
                <a:spcPts val="0"/>
              </a:spcAft>
              <a:buSzPts val="2800"/>
              <a:buNone/>
              <a:defRPr>
                <a:latin typeface="Comfortaa Medium"/>
                <a:ea typeface="Comfortaa Medium"/>
                <a:cs typeface="Comfortaa Medium"/>
                <a:sym typeface="Comfortaa Medium"/>
              </a:defRPr>
            </a:lvl5pPr>
            <a:lvl6pPr lvl="5" rtl="0">
              <a:spcBef>
                <a:spcPts val="0"/>
              </a:spcBef>
              <a:spcAft>
                <a:spcPts val="0"/>
              </a:spcAft>
              <a:buSzPts val="2800"/>
              <a:buNone/>
              <a:defRPr>
                <a:latin typeface="Comfortaa Medium"/>
                <a:ea typeface="Comfortaa Medium"/>
                <a:cs typeface="Comfortaa Medium"/>
                <a:sym typeface="Comfortaa Medium"/>
              </a:defRPr>
            </a:lvl6pPr>
            <a:lvl7pPr lvl="6" rtl="0">
              <a:spcBef>
                <a:spcPts val="0"/>
              </a:spcBef>
              <a:spcAft>
                <a:spcPts val="0"/>
              </a:spcAft>
              <a:buSzPts val="2800"/>
              <a:buNone/>
              <a:defRPr>
                <a:latin typeface="Comfortaa Medium"/>
                <a:ea typeface="Comfortaa Medium"/>
                <a:cs typeface="Comfortaa Medium"/>
                <a:sym typeface="Comfortaa Medium"/>
              </a:defRPr>
            </a:lvl7pPr>
            <a:lvl8pPr lvl="7" rtl="0">
              <a:spcBef>
                <a:spcPts val="0"/>
              </a:spcBef>
              <a:spcAft>
                <a:spcPts val="0"/>
              </a:spcAft>
              <a:buSzPts val="2800"/>
              <a:buNone/>
              <a:defRPr>
                <a:latin typeface="Comfortaa Medium"/>
                <a:ea typeface="Comfortaa Medium"/>
                <a:cs typeface="Comfortaa Medium"/>
                <a:sym typeface="Comfortaa Medium"/>
              </a:defRPr>
            </a:lvl8pPr>
            <a:lvl9pPr lvl="8" rtl="0">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grpSp>
        <p:nvGrpSpPr>
          <p:cNvPr id="601" name="Google Shape;601;p33"/>
          <p:cNvGrpSpPr/>
          <p:nvPr/>
        </p:nvGrpSpPr>
        <p:grpSpPr>
          <a:xfrm rot="10800000" flipH="1">
            <a:off x="230146" y="705571"/>
            <a:ext cx="11731709" cy="5857431"/>
            <a:chOff x="296736" y="265575"/>
            <a:chExt cx="8573304" cy="4610214"/>
          </a:xfrm>
        </p:grpSpPr>
        <p:sp>
          <p:nvSpPr>
            <p:cNvPr id="602" name="Google Shape;602;p3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3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3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0" name="Google Shape;620;p33"/>
          <p:cNvSpPr/>
          <p:nvPr/>
        </p:nvSpPr>
        <p:spPr>
          <a:xfrm>
            <a:off x="4735618" y="12907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1" name="Google Shape;621;p33"/>
          <p:cNvGrpSpPr/>
          <p:nvPr/>
        </p:nvGrpSpPr>
        <p:grpSpPr>
          <a:xfrm>
            <a:off x="10082039" y="1188235"/>
            <a:ext cx="633308" cy="867064"/>
            <a:chOff x="1060100" y="3348113"/>
            <a:chExt cx="349225" cy="478125"/>
          </a:xfrm>
        </p:grpSpPr>
        <p:sp>
          <p:nvSpPr>
            <p:cNvPr id="622" name="Google Shape;622;p33"/>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3"/>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4" name="Google Shape;624;p33"/>
          <p:cNvGrpSpPr/>
          <p:nvPr/>
        </p:nvGrpSpPr>
        <p:grpSpPr>
          <a:xfrm>
            <a:off x="10008973" y="5521893"/>
            <a:ext cx="779428" cy="582667"/>
            <a:chOff x="-522075" y="3957700"/>
            <a:chExt cx="429800" cy="321300"/>
          </a:xfrm>
        </p:grpSpPr>
        <p:sp>
          <p:nvSpPr>
            <p:cNvPr id="625" name="Google Shape;625;p33"/>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3"/>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3"/>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3"/>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3"/>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3"/>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3"/>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3"/>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3"/>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3"/>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3"/>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3"/>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7" name="Google Shape;637;p33"/>
          <p:cNvGrpSpPr/>
          <p:nvPr/>
        </p:nvGrpSpPr>
        <p:grpSpPr>
          <a:xfrm>
            <a:off x="1678243" y="5625413"/>
            <a:ext cx="1152323" cy="579176"/>
            <a:chOff x="-520650" y="4377063"/>
            <a:chExt cx="635425" cy="319375"/>
          </a:xfrm>
        </p:grpSpPr>
        <p:sp>
          <p:nvSpPr>
            <p:cNvPr id="638" name="Google Shape;638;p33"/>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3"/>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3"/>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3"/>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3"/>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3"/>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3"/>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3"/>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3"/>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3"/>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3"/>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3"/>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3"/>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3"/>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3"/>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3"/>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3"/>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3"/>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3"/>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3"/>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3"/>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3"/>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3"/>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3"/>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3"/>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3"/>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3"/>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3"/>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3"/>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3"/>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3"/>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3"/>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287559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70"/>
        <p:cNvGrpSpPr/>
        <p:nvPr/>
      </p:nvGrpSpPr>
      <p:grpSpPr>
        <a:xfrm>
          <a:off x="0" y="0"/>
          <a:ext cx="0" cy="0"/>
          <a:chOff x="0" y="0"/>
          <a:chExt cx="0" cy="0"/>
        </a:xfrm>
      </p:grpSpPr>
      <p:sp>
        <p:nvSpPr>
          <p:cNvPr id="671" name="Google Shape;671;p34"/>
          <p:cNvSpPr/>
          <p:nvPr/>
        </p:nvSpPr>
        <p:spPr>
          <a:xfrm rot="5400000">
            <a:off x="3784002" y="-86249"/>
            <a:ext cx="4623997" cy="7030500"/>
          </a:xfrm>
          <a:custGeom>
            <a:avLst/>
            <a:gdLst/>
            <a:ahLst/>
            <a:cxnLst/>
            <a:rect l="l" t="t" r="r" b="b"/>
            <a:pathLst>
              <a:path w="46140" h="70153" extrusionOk="0">
                <a:moveTo>
                  <a:pt x="23259" y="0"/>
                </a:moveTo>
                <a:lnTo>
                  <a:pt x="22794" y="58"/>
                </a:lnTo>
                <a:lnTo>
                  <a:pt x="22301" y="145"/>
                </a:lnTo>
                <a:lnTo>
                  <a:pt x="21836" y="320"/>
                </a:lnTo>
                <a:lnTo>
                  <a:pt x="21401" y="523"/>
                </a:lnTo>
                <a:lnTo>
                  <a:pt x="20936" y="784"/>
                </a:lnTo>
                <a:lnTo>
                  <a:pt x="20500" y="1075"/>
                </a:lnTo>
                <a:lnTo>
                  <a:pt x="20065" y="1394"/>
                </a:lnTo>
                <a:lnTo>
                  <a:pt x="19658" y="1742"/>
                </a:lnTo>
                <a:lnTo>
                  <a:pt x="19252" y="2091"/>
                </a:lnTo>
                <a:lnTo>
                  <a:pt x="18497" y="2846"/>
                </a:lnTo>
                <a:lnTo>
                  <a:pt x="17800" y="3601"/>
                </a:lnTo>
                <a:lnTo>
                  <a:pt x="17190" y="4269"/>
                </a:lnTo>
                <a:lnTo>
                  <a:pt x="16581" y="5024"/>
                </a:lnTo>
                <a:lnTo>
                  <a:pt x="16174" y="4907"/>
                </a:lnTo>
                <a:lnTo>
                  <a:pt x="15884" y="4878"/>
                </a:lnTo>
                <a:lnTo>
                  <a:pt x="15593" y="4849"/>
                </a:lnTo>
                <a:lnTo>
                  <a:pt x="15303" y="4849"/>
                </a:lnTo>
                <a:lnTo>
                  <a:pt x="15013" y="4878"/>
                </a:lnTo>
                <a:lnTo>
                  <a:pt x="14722" y="4936"/>
                </a:lnTo>
                <a:lnTo>
                  <a:pt x="14461" y="4994"/>
                </a:lnTo>
                <a:lnTo>
                  <a:pt x="14200" y="5082"/>
                </a:lnTo>
                <a:lnTo>
                  <a:pt x="13938" y="5169"/>
                </a:lnTo>
                <a:lnTo>
                  <a:pt x="13416" y="5430"/>
                </a:lnTo>
                <a:lnTo>
                  <a:pt x="12922" y="5720"/>
                </a:lnTo>
                <a:lnTo>
                  <a:pt x="12457" y="6040"/>
                </a:lnTo>
                <a:lnTo>
                  <a:pt x="11993" y="6417"/>
                </a:lnTo>
                <a:lnTo>
                  <a:pt x="11412" y="6621"/>
                </a:lnTo>
                <a:lnTo>
                  <a:pt x="10802" y="6882"/>
                </a:lnTo>
                <a:lnTo>
                  <a:pt x="10251" y="7201"/>
                </a:lnTo>
                <a:lnTo>
                  <a:pt x="9699" y="7579"/>
                </a:lnTo>
                <a:lnTo>
                  <a:pt x="9147" y="7985"/>
                </a:lnTo>
                <a:lnTo>
                  <a:pt x="8624" y="8450"/>
                </a:lnTo>
                <a:lnTo>
                  <a:pt x="8131" y="8914"/>
                </a:lnTo>
                <a:lnTo>
                  <a:pt x="7637" y="9437"/>
                </a:lnTo>
                <a:lnTo>
                  <a:pt x="7173" y="9960"/>
                </a:lnTo>
                <a:lnTo>
                  <a:pt x="6737" y="10482"/>
                </a:lnTo>
                <a:lnTo>
                  <a:pt x="5895" y="11586"/>
                </a:lnTo>
                <a:lnTo>
                  <a:pt x="5140" y="12660"/>
                </a:lnTo>
                <a:lnTo>
                  <a:pt x="4472" y="13647"/>
                </a:lnTo>
                <a:lnTo>
                  <a:pt x="3630" y="14925"/>
                </a:lnTo>
                <a:lnTo>
                  <a:pt x="3224" y="15651"/>
                </a:lnTo>
                <a:lnTo>
                  <a:pt x="2788" y="16377"/>
                </a:lnTo>
                <a:lnTo>
                  <a:pt x="2353" y="17161"/>
                </a:lnTo>
                <a:lnTo>
                  <a:pt x="1946" y="17974"/>
                </a:lnTo>
                <a:lnTo>
                  <a:pt x="1569" y="18816"/>
                </a:lnTo>
                <a:lnTo>
                  <a:pt x="1220" y="19658"/>
                </a:lnTo>
                <a:lnTo>
                  <a:pt x="930" y="20500"/>
                </a:lnTo>
                <a:lnTo>
                  <a:pt x="668" y="21371"/>
                </a:lnTo>
                <a:lnTo>
                  <a:pt x="494" y="22213"/>
                </a:lnTo>
                <a:lnTo>
                  <a:pt x="407" y="22649"/>
                </a:lnTo>
                <a:lnTo>
                  <a:pt x="349" y="23055"/>
                </a:lnTo>
                <a:lnTo>
                  <a:pt x="320" y="23462"/>
                </a:lnTo>
                <a:lnTo>
                  <a:pt x="320" y="23897"/>
                </a:lnTo>
                <a:lnTo>
                  <a:pt x="320" y="24304"/>
                </a:lnTo>
                <a:lnTo>
                  <a:pt x="378" y="24710"/>
                </a:lnTo>
                <a:lnTo>
                  <a:pt x="436" y="25088"/>
                </a:lnTo>
                <a:lnTo>
                  <a:pt x="494" y="25494"/>
                </a:lnTo>
                <a:lnTo>
                  <a:pt x="610" y="25872"/>
                </a:lnTo>
                <a:lnTo>
                  <a:pt x="756" y="26249"/>
                </a:lnTo>
                <a:lnTo>
                  <a:pt x="872" y="26511"/>
                </a:lnTo>
                <a:lnTo>
                  <a:pt x="1046" y="26743"/>
                </a:lnTo>
                <a:lnTo>
                  <a:pt x="1220" y="26917"/>
                </a:lnTo>
                <a:lnTo>
                  <a:pt x="1423" y="27091"/>
                </a:lnTo>
                <a:lnTo>
                  <a:pt x="1685" y="27208"/>
                </a:lnTo>
                <a:lnTo>
                  <a:pt x="1917" y="27266"/>
                </a:lnTo>
                <a:lnTo>
                  <a:pt x="2207" y="27266"/>
                </a:lnTo>
                <a:lnTo>
                  <a:pt x="2498" y="27237"/>
                </a:lnTo>
                <a:lnTo>
                  <a:pt x="2730" y="27178"/>
                </a:lnTo>
                <a:lnTo>
                  <a:pt x="2294" y="28079"/>
                </a:lnTo>
                <a:lnTo>
                  <a:pt x="1888" y="29008"/>
                </a:lnTo>
                <a:lnTo>
                  <a:pt x="1511" y="29966"/>
                </a:lnTo>
                <a:lnTo>
                  <a:pt x="1162" y="30924"/>
                </a:lnTo>
                <a:lnTo>
                  <a:pt x="843" y="31882"/>
                </a:lnTo>
                <a:lnTo>
                  <a:pt x="552" y="32870"/>
                </a:lnTo>
                <a:lnTo>
                  <a:pt x="320" y="33886"/>
                </a:lnTo>
                <a:lnTo>
                  <a:pt x="117" y="34902"/>
                </a:lnTo>
                <a:lnTo>
                  <a:pt x="59" y="35338"/>
                </a:lnTo>
                <a:lnTo>
                  <a:pt x="30" y="35744"/>
                </a:lnTo>
                <a:lnTo>
                  <a:pt x="1" y="36122"/>
                </a:lnTo>
                <a:lnTo>
                  <a:pt x="30" y="36499"/>
                </a:lnTo>
                <a:lnTo>
                  <a:pt x="88" y="36877"/>
                </a:lnTo>
                <a:lnTo>
                  <a:pt x="175" y="37225"/>
                </a:lnTo>
                <a:lnTo>
                  <a:pt x="262" y="37574"/>
                </a:lnTo>
                <a:lnTo>
                  <a:pt x="407" y="37893"/>
                </a:lnTo>
                <a:lnTo>
                  <a:pt x="552" y="38183"/>
                </a:lnTo>
                <a:lnTo>
                  <a:pt x="727" y="38474"/>
                </a:lnTo>
                <a:lnTo>
                  <a:pt x="901" y="38735"/>
                </a:lnTo>
                <a:lnTo>
                  <a:pt x="1133" y="38967"/>
                </a:lnTo>
                <a:lnTo>
                  <a:pt x="1365" y="39171"/>
                </a:lnTo>
                <a:lnTo>
                  <a:pt x="1598" y="39374"/>
                </a:lnTo>
                <a:lnTo>
                  <a:pt x="1888" y="39548"/>
                </a:lnTo>
                <a:lnTo>
                  <a:pt x="2149" y="39664"/>
                </a:lnTo>
                <a:lnTo>
                  <a:pt x="2324" y="39897"/>
                </a:lnTo>
                <a:lnTo>
                  <a:pt x="2527" y="40100"/>
                </a:lnTo>
                <a:lnTo>
                  <a:pt x="2788" y="40245"/>
                </a:lnTo>
                <a:lnTo>
                  <a:pt x="3049" y="40332"/>
                </a:lnTo>
                <a:lnTo>
                  <a:pt x="3311" y="40390"/>
                </a:lnTo>
                <a:lnTo>
                  <a:pt x="3601" y="40390"/>
                </a:lnTo>
                <a:lnTo>
                  <a:pt x="3862" y="40332"/>
                </a:lnTo>
                <a:lnTo>
                  <a:pt x="3979" y="40274"/>
                </a:lnTo>
                <a:lnTo>
                  <a:pt x="4095" y="40216"/>
                </a:lnTo>
                <a:lnTo>
                  <a:pt x="4472" y="39955"/>
                </a:lnTo>
                <a:lnTo>
                  <a:pt x="4327" y="40855"/>
                </a:lnTo>
                <a:lnTo>
                  <a:pt x="4269" y="41290"/>
                </a:lnTo>
                <a:lnTo>
                  <a:pt x="4240" y="41726"/>
                </a:lnTo>
                <a:lnTo>
                  <a:pt x="4240" y="42161"/>
                </a:lnTo>
                <a:lnTo>
                  <a:pt x="4240" y="42597"/>
                </a:lnTo>
                <a:lnTo>
                  <a:pt x="4269" y="43032"/>
                </a:lnTo>
                <a:lnTo>
                  <a:pt x="4356" y="43439"/>
                </a:lnTo>
                <a:lnTo>
                  <a:pt x="4443" y="43816"/>
                </a:lnTo>
                <a:lnTo>
                  <a:pt x="4530" y="44194"/>
                </a:lnTo>
                <a:lnTo>
                  <a:pt x="4676" y="44571"/>
                </a:lnTo>
                <a:lnTo>
                  <a:pt x="4850" y="44891"/>
                </a:lnTo>
                <a:lnTo>
                  <a:pt x="5082" y="45210"/>
                </a:lnTo>
                <a:lnTo>
                  <a:pt x="5314" y="45530"/>
                </a:lnTo>
                <a:lnTo>
                  <a:pt x="5605" y="45791"/>
                </a:lnTo>
                <a:lnTo>
                  <a:pt x="5895" y="46052"/>
                </a:lnTo>
                <a:lnTo>
                  <a:pt x="5895" y="46604"/>
                </a:lnTo>
                <a:lnTo>
                  <a:pt x="5895" y="47127"/>
                </a:lnTo>
                <a:lnTo>
                  <a:pt x="5924" y="47649"/>
                </a:lnTo>
                <a:lnTo>
                  <a:pt x="5982" y="48172"/>
                </a:lnTo>
                <a:lnTo>
                  <a:pt x="6069" y="48695"/>
                </a:lnTo>
                <a:lnTo>
                  <a:pt x="6185" y="49188"/>
                </a:lnTo>
                <a:lnTo>
                  <a:pt x="6331" y="49653"/>
                </a:lnTo>
                <a:lnTo>
                  <a:pt x="6505" y="50117"/>
                </a:lnTo>
                <a:lnTo>
                  <a:pt x="6737" y="50582"/>
                </a:lnTo>
                <a:lnTo>
                  <a:pt x="6998" y="50989"/>
                </a:lnTo>
                <a:lnTo>
                  <a:pt x="7231" y="51308"/>
                </a:lnTo>
                <a:lnTo>
                  <a:pt x="7521" y="51627"/>
                </a:lnTo>
                <a:lnTo>
                  <a:pt x="7782" y="51860"/>
                </a:lnTo>
                <a:lnTo>
                  <a:pt x="8102" y="52063"/>
                </a:lnTo>
                <a:lnTo>
                  <a:pt x="8392" y="52208"/>
                </a:lnTo>
                <a:lnTo>
                  <a:pt x="8712" y="52324"/>
                </a:lnTo>
                <a:lnTo>
                  <a:pt x="9031" y="52382"/>
                </a:lnTo>
                <a:lnTo>
                  <a:pt x="9728" y="52382"/>
                </a:lnTo>
                <a:lnTo>
                  <a:pt x="10076" y="52324"/>
                </a:lnTo>
                <a:lnTo>
                  <a:pt x="10454" y="52237"/>
                </a:lnTo>
                <a:lnTo>
                  <a:pt x="10802" y="52092"/>
                </a:lnTo>
                <a:lnTo>
                  <a:pt x="11180" y="51947"/>
                </a:lnTo>
                <a:lnTo>
                  <a:pt x="11557" y="51743"/>
                </a:lnTo>
                <a:lnTo>
                  <a:pt x="11644" y="52353"/>
                </a:lnTo>
                <a:lnTo>
                  <a:pt x="11760" y="52963"/>
                </a:lnTo>
                <a:lnTo>
                  <a:pt x="11848" y="53166"/>
                </a:lnTo>
                <a:lnTo>
                  <a:pt x="11935" y="53370"/>
                </a:lnTo>
                <a:lnTo>
                  <a:pt x="12080" y="53515"/>
                </a:lnTo>
                <a:lnTo>
                  <a:pt x="12225" y="53689"/>
                </a:lnTo>
                <a:lnTo>
                  <a:pt x="12399" y="53805"/>
                </a:lnTo>
                <a:lnTo>
                  <a:pt x="12603" y="53921"/>
                </a:lnTo>
                <a:lnTo>
                  <a:pt x="12806" y="53979"/>
                </a:lnTo>
                <a:lnTo>
                  <a:pt x="13038" y="54037"/>
                </a:lnTo>
                <a:lnTo>
                  <a:pt x="12748" y="54937"/>
                </a:lnTo>
                <a:lnTo>
                  <a:pt x="12515" y="55867"/>
                </a:lnTo>
                <a:lnTo>
                  <a:pt x="12370" y="56796"/>
                </a:lnTo>
                <a:lnTo>
                  <a:pt x="12312" y="57260"/>
                </a:lnTo>
                <a:lnTo>
                  <a:pt x="12254" y="57725"/>
                </a:lnTo>
                <a:lnTo>
                  <a:pt x="12254" y="58190"/>
                </a:lnTo>
                <a:lnTo>
                  <a:pt x="12254" y="58654"/>
                </a:lnTo>
                <a:lnTo>
                  <a:pt x="12254" y="59119"/>
                </a:lnTo>
                <a:lnTo>
                  <a:pt x="12312" y="59583"/>
                </a:lnTo>
                <a:lnTo>
                  <a:pt x="12370" y="60048"/>
                </a:lnTo>
                <a:lnTo>
                  <a:pt x="12457" y="60513"/>
                </a:lnTo>
                <a:lnTo>
                  <a:pt x="12544" y="60977"/>
                </a:lnTo>
                <a:lnTo>
                  <a:pt x="12690" y="61442"/>
                </a:lnTo>
                <a:lnTo>
                  <a:pt x="12806" y="61703"/>
                </a:lnTo>
                <a:lnTo>
                  <a:pt x="12951" y="61964"/>
                </a:lnTo>
                <a:lnTo>
                  <a:pt x="13183" y="62168"/>
                </a:lnTo>
                <a:lnTo>
                  <a:pt x="13445" y="62313"/>
                </a:lnTo>
                <a:lnTo>
                  <a:pt x="13561" y="62632"/>
                </a:lnTo>
                <a:lnTo>
                  <a:pt x="13706" y="62894"/>
                </a:lnTo>
                <a:lnTo>
                  <a:pt x="13793" y="63213"/>
                </a:lnTo>
                <a:lnTo>
                  <a:pt x="13909" y="63561"/>
                </a:lnTo>
                <a:lnTo>
                  <a:pt x="14025" y="63823"/>
                </a:lnTo>
                <a:lnTo>
                  <a:pt x="14200" y="64055"/>
                </a:lnTo>
                <a:lnTo>
                  <a:pt x="14374" y="64258"/>
                </a:lnTo>
                <a:lnTo>
                  <a:pt x="14606" y="64403"/>
                </a:lnTo>
                <a:lnTo>
                  <a:pt x="14838" y="64520"/>
                </a:lnTo>
                <a:lnTo>
                  <a:pt x="15100" y="64607"/>
                </a:lnTo>
                <a:lnTo>
                  <a:pt x="15361" y="64607"/>
                </a:lnTo>
                <a:lnTo>
                  <a:pt x="15651" y="64549"/>
                </a:lnTo>
                <a:lnTo>
                  <a:pt x="16319" y="64316"/>
                </a:lnTo>
                <a:lnTo>
                  <a:pt x="16319" y="64868"/>
                </a:lnTo>
                <a:lnTo>
                  <a:pt x="16319" y="65420"/>
                </a:lnTo>
                <a:lnTo>
                  <a:pt x="16377" y="65971"/>
                </a:lnTo>
                <a:lnTo>
                  <a:pt x="16435" y="66552"/>
                </a:lnTo>
                <a:lnTo>
                  <a:pt x="16522" y="66755"/>
                </a:lnTo>
                <a:lnTo>
                  <a:pt x="16610" y="66959"/>
                </a:lnTo>
                <a:lnTo>
                  <a:pt x="16784" y="67133"/>
                </a:lnTo>
                <a:lnTo>
                  <a:pt x="16958" y="67307"/>
                </a:lnTo>
                <a:lnTo>
                  <a:pt x="17161" y="67452"/>
                </a:lnTo>
                <a:lnTo>
                  <a:pt x="17394" y="67539"/>
                </a:lnTo>
                <a:lnTo>
                  <a:pt x="17597" y="67597"/>
                </a:lnTo>
                <a:lnTo>
                  <a:pt x="17829" y="67597"/>
                </a:lnTo>
                <a:lnTo>
                  <a:pt x="18265" y="67510"/>
                </a:lnTo>
                <a:lnTo>
                  <a:pt x="18700" y="67394"/>
                </a:lnTo>
                <a:lnTo>
                  <a:pt x="19107" y="67278"/>
                </a:lnTo>
                <a:lnTo>
                  <a:pt x="19513" y="67104"/>
                </a:lnTo>
                <a:lnTo>
                  <a:pt x="19891" y="66901"/>
                </a:lnTo>
                <a:lnTo>
                  <a:pt x="20268" y="66668"/>
                </a:lnTo>
                <a:lnTo>
                  <a:pt x="20646" y="66436"/>
                </a:lnTo>
                <a:lnTo>
                  <a:pt x="20994" y="66175"/>
                </a:lnTo>
                <a:lnTo>
                  <a:pt x="21662" y="65623"/>
                </a:lnTo>
                <a:lnTo>
                  <a:pt x="22330" y="65013"/>
                </a:lnTo>
                <a:lnTo>
                  <a:pt x="22940" y="64374"/>
                </a:lnTo>
                <a:lnTo>
                  <a:pt x="23549" y="63765"/>
                </a:lnTo>
                <a:lnTo>
                  <a:pt x="24333" y="62894"/>
                </a:lnTo>
                <a:lnTo>
                  <a:pt x="25088" y="62022"/>
                </a:lnTo>
                <a:lnTo>
                  <a:pt x="24972" y="62603"/>
                </a:lnTo>
                <a:lnTo>
                  <a:pt x="24914" y="63213"/>
                </a:lnTo>
                <a:lnTo>
                  <a:pt x="24856" y="63823"/>
                </a:lnTo>
                <a:lnTo>
                  <a:pt x="24856" y="64462"/>
                </a:lnTo>
                <a:lnTo>
                  <a:pt x="24885" y="64607"/>
                </a:lnTo>
                <a:lnTo>
                  <a:pt x="24914" y="64781"/>
                </a:lnTo>
                <a:lnTo>
                  <a:pt x="25030" y="65042"/>
                </a:lnTo>
                <a:lnTo>
                  <a:pt x="25175" y="65304"/>
                </a:lnTo>
                <a:lnTo>
                  <a:pt x="25379" y="65507"/>
                </a:lnTo>
                <a:lnTo>
                  <a:pt x="25350" y="66088"/>
                </a:lnTo>
                <a:lnTo>
                  <a:pt x="25379" y="66610"/>
                </a:lnTo>
                <a:lnTo>
                  <a:pt x="25437" y="67162"/>
                </a:lnTo>
                <a:lnTo>
                  <a:pt x="25553" y="67714"/>
                </a:lnTo>
                <a:lnTo>
                  <a:pt x="25698" y="68236"/>
                </a:lnTo>
                <a:lnTo>
                  <a:pt x="25930" y="68730"/>
                </a:lnTo>
                <a:lnTo>
                  <a:pt x="26221" y="69253"/>
                </a:lnTo>
                <a:lnTo>
                  <a:pt x="26569" y="69717"/>
                </a:lnTo>
                <a:lnTo>
                  <a:pt x="26714" y="69891"/>
                </a:lnTo>
                <a:lnTo>
                  <a:pt x="26918" y="70008"/>
                </a:lnTo>
                <a:lnTo>
                  <a:pt x="27150" y="70095"/>
                </a:lnTo>
                <a:lnTo>
                  <a:pt x="27411" y="70153"/>
                </a:lnTo>
                <a:lnTo>
                  <a:pt x="27644" y="70153"/>
                </a:lnTo>
                <a:lnTo>
                  <a:pt x="27905" y="70124"/>
                </a:lnTo>
                <a:lnTo>
                  <a:pt x="28108" y="70066"/>
                </a:lnTo>
                <a:lnTo>
                  <a:pt x="28311" y="69949"/>
                </a:lnTo>
                <a:lnTo>
                  <a:pt x="28863" y="69543"/>
                </a:lnTo>
                <a:lnTo>
                  <a:pt x="29415" y="69107"/>
                </a:lnTo>
                <a:lnTo>
                  <a:pt x="29937" y="68643"/>
                </a:lnTo>
                <a:lnTo>
                  <a:pt x="30431" y="68178"/>
                </a:lnTo>
                <a:lnTo>
                  <a:pt x="30925" y="67714"/>
                </a:lnTo>
                <a:lnTo>
                  <a:pt x="31418" y="67191"/>
                </a:lnTo>
                <a:lnTo>
                  <a:pt x="31883" y="66697"/>
                </a:lnTo>
                <a:lnTo>
                  <a:pt x="32347" y="66175"/>
                </a:lnTo>
                <a:lnTo>
                  <a:pt x="33248" y="65100"/>
                </a:lnTo>
                <a:lnTo>
                  <a:pt x="34090" y="63968"/>
                </a:lnTo>
                <a:lnTo>
                  <a:pt x="34903" y="62806"/>
                </a:lnTo>
                <a:lnTo>
                  <a:pt x="35687" y="61616"/>
                </a:lnTo>
                <a:lnTo>
                  <a:pt x="36035" y="61587"/>
                </a:lnTo>
                <a:lnTo>
                  <a:pt x="36209" y="61529"/>
                </a:lnTo>
                <a:lnTo>
                  <a:pt x="36384" y="61471"/>
                </a:lnTo>
                <a:lnTo>
                  <a:pt x="36819" y="61267"/>
                </a:lnTo>
                <a:lnTo>
                  <a:pt x="37255" y="61035"/>
                </a:lnTo>
                <a:lnTo>
                  <a:pt x="37661" y="60774"/>
                </a:lnTo>
                <a:lnTo>
                  <a:pt x="38039" y="60483"/>
                </a:lnTo>
                <a:lnTo>
                  <a:pt x="38445" y="60193"/>
                </a:lnTo>
                <a:lnTo>
                  <a:pt x="38823" y="59903"/>
                </a:lnTo>
                <a:lnTo>
                  <a:pt x="39171" y="59554"/>
                </a:lnTo>
                <a:lnTo>
                  <a:pt x="39520" y="59206"/>
                </a:lnTo>
                <a:lnTo>
                  <a:pt x="40216" y="58480"/>
                </a:lnTo>
                <a:lnTo>
                  <a:pt x="40826" y="57725"/>
                </a:lnTo>
                <a:lnTo>
                  <a:pt x="41436" y="56883"/>
                </a:lnTo>
                <a:lnTo>
                  <a:pt x="41988" y="56041"/>
                </a:lnTo>
                <a:lnTo>
                  <a:pt x="42510" y="55141"/>
                </a:lnTo>
                <a:lnTo>
                  <a:pt x="43033" y="54241"/>
                </a:lnTo>
                <a:lnTo>
                  <a:pt x="43498" y="53340"/>
                </a:lnTo>
                <a:lnTo>
                  <a:pt x="43933" y="52411"/>
                </a:lnTo>
                <a:lnTo>
                  <a:pt x="44775" y="50582"/>
                </a:lnTo>
                <a:lnTo>
                  <a:pt x="45530" y="48840"/>
                </a:lnTo>
                <a:lnTo>
                  <a:pt x="45791" y="48143"/>
                </a:lnTo>
                <a:lnTo>
                  <a:pt x="45966" y="47504"/>
                </a:lnTo>
                <a:lnTo>
                  <a:pt x="46082" y="46865"/>
                </a:lnTo>
                <a:lnTo>
                  <a:pt x="46140" y="46285"/>
                </a:lnTo>
                <a:lnTo>
                  <a:pt x="46111" y="45733"/>
                </a:lnTo>
                <a:lnTo>
                  <a:pt x="46082" y="45472"/>
                </a:lnTo>
                <a:lnTo>
                  <a:pt x="46053" y="45239"/>
                </a:lnTo>
                <a:lnTo>
                  <a:pt x="45966" y="45007"/>
                </a:lnTo>
                <a:lnTo>
                  <a:pt x="45908" y="44775"/>
                </a:lnTo>
                <a:lnTo>
                  <a:pt x="45791" y="44571"/>
                </a:lnTo>
                <a:lnTo>
                  <a:pt x="45675" y="44368"/>
                </a:lnTo>
                <a:lnTo>
                  <a:pt x="45559" y="44165"/>
                </a:lnTo>
                <a:lnTo>
                  <a:pt x="45414" y="43991"/>
                </a:lnTo>
                <a:lnTo>
                  <a:pt x="45269" y="43845"/>
                </a:lnTo>
                <a:lnTo>
                  <a:pt x="45095" y="43700"/>
                </a:lnTo>
                <a:lnTo>
                  <a:pt x="44920" y="43555"/>
                </a:lnTo>
                <a:lnTo>
                  <a:pt x="44746" y="43439"/>
                </a:lnTo>
                <a:lnTo>
                  <a:pt x="44543" y="43323"/>
                </a:lnTo>
                <a:lnTo>
                  <a:pt x="44311" y="43236"/>
                </a:lnTo>
                <a:lnTo>
                  <a:pt x="44078" y="43178"/>
                </a:lnTo>
                <a:lnTo>
                  <a:pt x="43846" y="43120"/>
                </a:lnTo>
                <a:lnTo>
                  <a:pt x="43614" y="43062"/>
                </a:lnTo>
                <a:lnTo>
                  <a:pt x="43352" y="43032"/>
                </a:lnTo>
                <a:lnTo>
                  <a:pt x="42801" y="43032"/>
                </a:lnTo>
                <a:lnTo>
                  <a:pt x="42191" y="43120"/>
                </a:lnTo>
                <a:lnTo>
                  <a:pt x="42017" y="42945"/>
                </a:lnTo>
                <a:lnTo>
                  <a:pt x="41813" y="42829"/>
                </a:lnTo>
                <a:lnTo>
                  <a:pt x="41610" y="42742"/>
                </a:lnTo>
                <a:lnTo>
                  <a:pt x="41378" y="42684"/>
                </a:lnTo>
                <a:lnTo>
                  <a:pt x="40913" y="42684"/>
                </a:lnTo>
                <a:lnTo>
                  <a:pt x="40681" y="42742"/>
                </a:lnTo>
                <a:lnTo>
                  <a:pt x="40420" y="42858"/>
                </a:lnTo>
                <a:lnTo>
                  <a:pt x="40013" y="43062"/>
                </a:lnTo>
                <a:lnTo>
                  <a:pt x="41029" y="40826"/>
                </a:lnTo>
                <a:lnTo>
                  <a:pt x="42017" y="38561"/>
                </a:lnTo>
                <a:lnTo>
                  <a:pt x="42830" y="36615"/>
                </a:lnTo>
                <a:lnTo>
                  <a:pt x="43207" y="35628"/>
                </a:lnTo>
                <a:lnTo>
                  <a:pt x="43556" y="34641"/>
                </a:lnTo>
                <a:lnTo>
                  <a:pt x="43875" y="33625"/>
                </a:lnTo>
                <a:lnTo>
                  <a:pt x="44136" y="32579"/>
                </a:lnTo>
                <a:lnTo>
                  <a:pt x="44253" y="32086"/>
                </a:lnTo>
                <a:lnTo>
                  <a:pt x="44340" y="31563"/>
                </a:lnTo>
                <a:lnTo>
                  <a:pt x="44398" y="31040"/>
                </a:lnTo>
                <a:lnTo>
                  <a:pt x="44427" y="30518"/>
                </a:lnTo>
                <a:lnTo>
                  <a:pt x="44456" y="30169"/>
                </a:lnTo>
                <a:lnTo>
                  <a:pt x="44398" y="29821"/>
                </a:lnTo>
                <a:lnTo>
                  <a:pt x="44340" y="29530"/>
                </a:lnTo>
                <a:lnTo>
                  <a:pt x="44253" y="29240"/>
                </a:lnTo>
                <a:lnTo>
                  <a:pt x="44107" y="28950"/>
                </a:lnTo>
                <a:lnTo>
                  <a:pt x="43962" y="28717"/>
                </a:lnTo>
                <a:lnTo>
                  <a:pt x="43759" y="28514"/>
                </a:lnTo>
                <a:lnTo>
                  <a:pt x="43556" y="28311"/>
                </a:lnTo>
                <a:lnTo>
                  <a:pt x="43323" y="28166"/>
                </a:lnTo>
                <a:lnTo>
                  <a:pt x="43091" y="28021"/>
                </a:lnTo>
                <a:lnTo>
                  <a:pt x="42830" y="27933"/>
                </a:lnTo>
                <a:lnTo>
                  <a:pt x="42539" y="27846"/>
                </a:lnTo>
                <a:lnTo>
                  <a:pt x="42249" y="27817"/>
                </a:lnTo>
                <a:lnTo>
                  <a:pt x="41639" y="27817"/>
                </a:lnTo>
                <a:lnTo>
                  <a:pt x="41320" y="27904"/>
                </a:lnTo>
                <a:lnTo>
                  <a:pt x="41233" y="27411"/>
                </a:lnTo>
                <a:lnTo>
                  <a:pt x="41117" y="26917"/>
                </a:lnTo>
                <a:lnTo>
                  <a:pt x="40942" y="26453"/>
                </a:lnTo>
                <a:lnTo>
                  <a:pt x="40710" y="25959"/>
                </a:lnTo>
                <a:lnTo>
                  <a:pt x="40594" y="25756"/>
                </a:lnTo>
                <a:lnTo>
                  <a:pt x="40420" y="25581"/>
                </a:lnTo>
                <a:lnTo>
                  <a:pt x="40216" y="25465"/>
                </a:lnTo>
                <a:lnTo>
                  <a:pt x="40013" y="25349"/>
                </a:lnTo>
                <a:lnTo>
                  <a:pt x="39781" y="25291"/>
                </a:lnTo>
                <a:lnTo>
                  <a:pt x="39549" y="25262"/>
                </a:lnTo>
                <a:lnTo>
                  <a:pt x="39316" y="25262"/>
                </a:lnTo>
                <a:lnTo>
                  <a:pt x="39084" y="25291"/>
                </a:lnTo>
                <a:lnTo>
                  <a:pt x="38242" y="25494"/>
                </a:lnTo>
                <a:lnTo>
                  <a:pt x="38271" y="25117"/>
                </a:lnTo>
                <a:lnTo>
                  <a:pt x="38271" y="24536"/>
                </a:lnTo>
                <a:lnTo>
                  <a:pt x="38300" y="24362"/>
                </a:lnTo>
                <a:lnTo>
                  <a:pt x="38706" y="23549"/>
                </a:lnTo>
                <a:lnTo>
                  <a:pt x="39055" y="22707"/>
                </a:lnTo>
                <a:lnTo>
                  <a:pt x="39345" y="21894"/>
                </a:lnTo>
                <a:lnTo>
                  <a:pt x="39461" y="21487"/>
                </a:lnTo>
                <a:lnTo>
                  <a:pt x="39549" y="21081"/>
                </a:lnTo>
                <a:lnTo>
                  <a:pt x="39607" y="20703"/>
                </a:lnTo>
                <a:lnTo>
                  <a:pt x="39665" y="20297"/>
                </a:lnTo>
                <a:lnTo>
                  <a:pt x="39665" y="19919"/>
                </a:lnTo>
                <a:lnTo>
                  <a:pt x="39665" y="19571"/>
                </a:lnTo>
                <a:lnTo>
                  <a:pt x="39636" y="19193"/>
                </a:lnTo>
                <a:lnTo>
                  <a:pt x="39549" y="18845"/>
                </a:lnTo>
                <a:lnTo>
                  <a:pt x="39461" y="18497"/>
                </a:lnTo>
                <a:lnTo>
                  <a:pt x="39316" y="18177"/>
                </a:lnTo>
                <a:lnTo>
                  <a:pt x="39200" y="17916"/>
                </a:lnTo>
                <a:lnTo>
                  <a:pt x="39055" y="17683"/>
                </a:lnTo>
                <a:lnTo>
                  <a:pt x="38910" y="17480"/>
                </a:lnTo>
                <a:lnTo>
                  <a:pt x="38765" y="17306"/>
                </a:lnTo>
                <a:lnTo>
                  <a:pt x="38619" y="17161"/>
                </a:lnTo>
                <a:lnTo>
                  <a:pt x="38445" y="17016"/>
                </a:lnTo>
                <a:lnTo>
                  <a:pt x="38271" y="16899"/>
                </a:lnTo>
                <a:lnTo>
                  <a:pt x="38097" y="16783"/>
                </a:lnTo>
                <a:lnTo>
                  <a:pt x="37923" y="16696"/>
                </a:lnTo>
                <a:lnTo>
                  <a:pt x="37719" y="16638"/>
                </a:lnTo>
                <a:lnTo>
                  <a:pt x="37516" y="16580"/>
                </a:lnTo>
                <a:lnTo>
                  <a:pt x="37313" y="16551"/>
                </a:lnTo>
                <a:lnTo>
                  <a:pt x="36906" y="16551"/>
                </a:lnTo>
                <a:lnTo>
                  <a:pt x="36471" y="16580"/>
                </a:lnTo>
                <a:lnTo>
                  <a:pt x="36296" y="16290"/>
                </a:lnTo>
                <a:lnTo>
                  <a:pt x="36122" y="15999"/>
                </a:lnTo>
                <a:lnTo>
                  <a:pt x="35948" y="15796"/>
                </a:lnTo>
                <a:lnTo>
                  <a:pt x="35774" y="15622"/>
                </a:lnTo>
                <a:lnTo>
                  <a:pt x="35571" y="15477"/>
                </a:lnTo>
                <a:lnTo>
                  <a:pt x="35367" y="15361"/>
                </a:lnTo>
                <a:lnTo>
                  <a:pt x="35164" y="15244"/>
                </a:lnTo>
                <a:lnTo>
                  <a:pt x="34961" y="15186"/>
                </a:lnTo>
                <a:lnTo>
                  <a:pt x="34728" y="15128"/>
                </a:lnTo>
                <a:lnTo>
                  <a:pt x="34496" y="15099"/>
                </a:lnTo>
                <a:lnTo>
                  <a:pt x="34264" y="15099"/>
                </a:lnTo>
                <a:lnTo>
                  <a:pt x="34032" y="15128"/>
                </a:lnTo>
                <a:lnTo>
                  <a:pt x="33770" y="15157"/>
                </a:lnTo>
                <a:lnTo>
                  <a:pt x="33509" y="15215"/>
                </a:lnTo>
                <a:lnTo>
                  <a:pt x="33015" y="15390"/>
                </a:lnTo>
                <a:lnTo>
                  <a:pt x="32464" y="15622"/>
                </a:lnTo>
                <a:lnTo>
                  <a:pt x="32464" y="15622"/>
                </a:lnTo>
                <a:lnTo>
                  <a:pt x="32725" y="15041"/>
                </a:lnTo>
                <a:lnTo>
                  <a:pt x="32957" y="14460"/>
                </a:lnTo>
                <a:lnTo>
                  <a:pt x="33160" y="13909"/>
                </a:lnTo>
                <a:lnTo>
                  <a:pt x="33335" y="13328"/>
                </a:lnTo>
                <a:lnTo>
                  <a:pt x="33480" y="12747"/>
                </a:lnTo>
                <a:lnTo>
                  <a:pt x="33596" y="12167"/>
                </a:lnTo>
                <a:lnTo>
                  <a:pt x="33683" y="11586"/>
                </a:lnTo>
                <a:lnTo>
                  <a:pt x="33712" y="11005"/>
                </a:lnTo>
                <a:lnTo>
                  <a:pt x="33712" y="10831"/>
                </a:lnTo>
                <a:lnTo>
                  <a:pt x="33683" y="10686"/>
                </a:lnTo>
                <a:lnTo>
                  <a:pt x="33654" y="10511"/>
                </a:lnTo>
                <a:lnTo>
                  <a:pt x="33596" y="10366"/>
                </a:lnTo>
                <a:lnTo>
                  <a:pt x="33509" y="10250"/>
                </a:lnTo>
                <a:lnTo>
                  <a:pt x="33422" y="10105"/>
                </a:lnTo>
                <a:lnTo>
                  <a:pt x="33190" y="9902"/>
                </a:lnTo>
                <a:lnTo>
                  <a:pt x="32928" y="9727"/>
                </a:lnTo>
                <a:lnTo>
                  <a:pt x="32638" y="9611"/>
                </a:lnTo>
                <a:lnTo>
                  <a:pt x="32318" y="9553"/>
                </a:lnTo>
                <a:lnTo>
                  <a:pt x="32173" y="9553"/>
                </a:lnTo>
                <a:lnTo>
                  <a:pt x="31999" y="9582"/>
                </a:lnTo>
                <a:lnTo>
                  <a:pt x="32028" y="8943"/>
                </a:lnTo>
                <a:lnTo>
                  <a:pt x="31999" y="8305"/>
                </a:lnTo>
                <a:lnTo>
                  <a:pt x="31912" y="7695"/>
                </a:lnTo>
                <a:lnTo>
                  <a:pt x="31796" y="7114"/>
                </a:lnTo>
                <a:lnTo>
                  <a:pt x="31999" y="6330"/>
                </a:lnTo>
                <a:lnTo>
                  <a:pt x="32086" y="5953"/>
                </a:lnTo>
                <a:lnTo>
                  <a:pt x="32144" y="5575"/>
                </a:lnTo>
                <a:lnTo>
                  <a:pt x="32173" y="5227"/>
                </a:lnTo>
                <a:lnTo>
                  <a:pt x="32173" y="4849"/>
                </a:lnTo>
                <a:lnTo>
                  <a:pt x="32173" y="4472"/>
                </a:lnTo>
                <a:lnTo>
                  <a:pt x="32144" y="4123"/>
                </a:lnTo>
                <a:lnTo>
                  <a:pt x="32086" y="3746"/>
                </a:lnTo>
                <a:lnTo>
                  <a:pt x="31970" y="3397"/>
                </a:lnTo>
                <a:lnTo>
                  <a:pt x="31854" y="3078"/>
                </a:lnTo>
                <a:lnTo>
                  <a:pt x="31709" y="2730"/>
                </a:lnTo>
                <a:lnTo>
                  <a:pt x="31505" y="2410"/>
                </a:lnTo>
                <a:lnTo>
                  <a:pt x="31302" y="2091"/>
                </a:lnTo>
                <a:lnTo>
                  <a:pt x="31041" y="1800"/>
                </a:lnTo>
                <a:lnTo>
                  <a:pt x="30721" y="1510"/>
                </a:lnTo>
                <a:lnTo>
                  <a:pt x="30576" y="1394"/>
                </a:lnTo>
                <a:lnTo>
                  <a:pt x="30431" y="1278"/>
                </a:lnTo>
                <a:lnTo>
                  <a:pt x="30257" y="1191"/>
                </a:lnTo>
                <a:lnTo>
                  <a:pt x="30083" y="1133"/>
                </a:lnTo>
                <a:lnTo>
                  <a:pt x="29879" y="1075"/>
                </a:lnTo>
                <a:lnTo>
                  <a:pt x="29502" y="1075"/>
                </a:lnTo>
                <a:lnTo>
                  <a:pt x="29328" y="1133"/>
                </a:lnTo>
                <a:lnTo>
                  <a:pt x="28428" y="1481"/>
                </a:lnTo>
                <a:lnTo>
                  <a:pt x="27585" y="1859"/>
                </a:lnTo>
                <a:lnTo>
                  <a:pt x="26772" y="2294"/>
                </a:lnTo>
                <a:lnTo>
                  <a:pt x="25959" y="2788"/>
                </a:lnTo>
                <a:lnTo>
                  <a:pt x="25872" y="2294"/>
                </a:lnTo>
                <a:lnTo>
                  <a:pt x="25756" y="1800"/>
                </a:lnTo>
                <a:lnTo>
                  <a:pt x="25553" y="1365"/>
                </a:lnTo>
                <a:lnTo>
                  <a:pt x="25466" y="1162"/>
                </a:lnTo>
                <a:lnTo>
                  <a:pt x="25321" y="987"/>
                </a:lnTo>
                <a:lnTo>
                  <a:pt x="25204" y="813"/>
                </a:lnTo>
                <a:lnTo>
                  <a:pt x="25030" y="639"/>
                </a:lnTo>
                <a:lnTo>
                  <a:pt x="24856" y="494"/>
                </a:lnTo>
                <a:lnTo>
                  <a:pt x="24682" y="378"/>
                </a:lnTo>
                <a:lnTo>
                  <a:pt x="24479" y="261"/>
                </a:lnTo>
                <a:lnTo>
                  <a:pt x="24246" y="174"/>
                </a:lnTo>
                <a:lnTo>
                  <a:pt x="24014" y="87"/>
                </a:lnTo>
                <a:lnTo>
                  <a:pt x="23753" y="58"/>
                </a:lnTo>
                <a:lnTo>
                  <a:pt x="23491" y="29"/>
                </a:lnTo>
                <a:lnTo>
                  <a:pt x="23259" y="0"/>
                </a:lnTo>
                <a:close/>
              </a:path>
            </a:pathLst>
          </a:custGeom>
          <a:solidFill>
            <a:srgbClr val="F7E8D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2" name="Google Shape;672;p34"/>
          <p:cNvSpPr txBox="1">
            <a:spLocks noGrp="1"/>
          </p:cNvSpPr>
          <p:nvPr>
            <p:ph type="title"/>
          </p:nvPr>
        </p:nvSpPr>
        <p:spPr>
          <a:xfrm>
            <a:off x="3523400" y="1151133"/>
            <a:ext cx="5145200" cy="8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8666"/>
            </a:lvl1pPr>
            <a:lvl2pPr lvl="1" algn="ctr" rtl="0">
              <a:spcBef>
                <a:spcPts val="0"/>
              </a:spcBef>
              <a:spcAft>
                <a:spcPts val="0"/>
              </a:spcAft>
              <a:buClr>
                <a:schemeClr val="dk1"/>
              </a:buClr>
              <a:buSzPts val="6500"/>
              <a:buNone/>
              <a:defRPr sz="8666">
                <a:solidFill>
                  <a:schemeClr val="dk1"/>
                </a:solidFill>
              </a:defRPr>
            </a:lvl2pPr>
            <a:lvl3pPr lvl="2" algn="ctr" rtl="0">
              <a:spcBef>
                <a:spcPts val="0"/>
              </a:spcBef>
              <a:spcAft>
                <a:spcPts val="0"/>
              </a:spcAft>
              <a:buClr>
                <a:schemeClr val="dk1"/>
              </a:buClr>
              <a:buSzPts val="6500"/>
              <a:buNone/>
              <a:defRPr sz="8666">
                <a:solidFill>
                  <a:schemeClr val="dk1"/>
                </a:solidFill>
              </a:defRPr>
            </a:lvl3pPr>
            <a:lvl4pPr lvl="3" algn="ctr" rtl="0">
              <a:spcBef>
                <a:spcPts val="0"/>
              </a:spcBef>
              <a:spcAft>
                <a:spcPts val="0"/>
              </a:spcAft>
              <a:buClr>
                <a:schemeClr val="dk1"/>
              </a:buClr>
              <a:buSzPts val="6500"/>
              <a:buNone/>
              <a:defRPr sz="8666">
                <a:solidFill>
                  <a:schemeClr val="dk1"/>
                </a:solidFill>
              </a:defRPr>
            </a:lvl4pPr>
            <a:lvl5pPr lvl="4" algn="ctr" rtl="0">
              <a:spcBef>
                <a:spcPts val="0"/>
              </a:spcBef>
              <a:spcAft>
                <a:spcPts val="0"/>
              </a:spcAft>
              <a:buClr>
                <a:schemeClr val="dk1"/>
              </a:buClr>
              <a:buSzPts val="6500"/>
              <a:buNone/>
              <a:defRPr sz="8666">
                <a:solidFill>
                  <a:schemeClr val="dk1"/>
                </a:solidFill>
              </a:defRPr>
            </a:lvl5pPr>
            <a:lvl6pPr lvl="5" algn="ctr" rtl="0">
              <a:spcBef>
                <a:spcPts val="0"/>
              </a:spcBef>
              <a:spcAft>
                <a:spcPts val="0"/>
              </a:spcAft>
              <a:buClr>
                <a:schemeClr val="dk1"/>
              </a:buClr>
              <a:buSzPts val="6500"/>
              <a:buNone/>
              <a:defRPr sz="8666">
                <a:solidFill>
                  <a:schemeClr val="dk1"/>
                </a:solidFill>
              </a:defRPr>
            </a:lvl6pPr>
            <a:lvl7pPr lvl="6" algn="ctr" rtl="0">
              <a:spcBef>
                <a:spcPts val="0"/>
              </a:spcBef>
              <a:spcAft>
                <a:spcPts val="0"/>
              </a:spcAft>
              <a:buClr>
                <a:schemeClr val="dk1"/>
              </a:buClr>
              <a:buSzPts val="6500"/>
              <a:buNone/>
              <a:defRPr sz="8666">
                <a:solidFill>
                  <a:schemeClr val="dk1"/>
                </a:solidFill>
              </a:defRPr>
            </a:lvl7pPr>
            <a:lvl8pPr lvl="7" algn="ctr" rtl="0">
              <a:spcBef>
                <a:spcPts val="0"/>
              </a:spcBef>
              <a:spcAft>
                <a:spcPts val="0"/>
              </a:spcAft>
              <a:buClr>
                <a:schemeClr val="dk1"/>
              </a:buClr>
              <a:buSzPts val="6500"/>
              <a:buNone/>
              <a:defRPr sz="8666">
                <a:solidFill>
                  <a:schemeClr val="dk1"/>
                </a:solidFill>
              </a:defRPr>
            </a:lvl8pPr>
            <a:lvl9pPr lvl="8" algn="ctr" rtl="0">
              <a:spcBef>
                <a:spcPts val="0"/>
              </a:spcBef>
              <a:spcAft>
                <a:spcPts val="0"/>
              </a:spcAft>
              <a:buClr>
                <a:schemeClr val="dk1"/>
              </a:buClr>
              <a:buSzPts val="6500"/>
              <a:buNone/>
              <a:defRPr sz="8666">
                <a:solidFill>
                  <a:schemeClr val="dk1"/>
                </a:solidFill>
              </a:defRPr>
            </a:lvl9pPr>
          </a:lstStyle>
          <a:p>
            <a:r>
              <a:rPr lang="en-US"/>
              <a:t>Click to edit Master title style</a:t>
            </a:r>
            <a:endParaRPr/>
          </a:p>
        </p:txBody>
      </p:sp>
      <p:grpSp>
        <p:nvGrpSpPr>
          <p:cNvPr id="673" name="Google Shape;673;p34"/>
          <p:cNvGrpSpPr/>
          <p:nvPr/>
        </p:nvGrpSpPr>
        <p:grpSpPr>
          <a:xfrm rot="10800000" flipH="1">
            <a:off x="230146" y="705571"/>
            <a:ext cx="11731709" cy="5857431"/>
            <a:chOff x="296736" y="265575"/>
            <a:chExt cx="8573304" cy="4610214"/>
          </a:xfrm>
        </p:grpSpPr>
        <p:sp>
          <p:nvSpPr>
            <p:cNvPr id="674" name="Google Shape;674;p3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rgbClr val="F7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2" name="Google Shape;692;p34"/>
          <p:cNvSpPr txBox="1">
            <a:spLocks noGrp="1"/>
          </p:cNvSpPr>
          <p:nvPr>
            <p:ph type="subTitle" idx="1"/>
          </p:nvPr>
        </p:nvSpPr>
        <p:spPr>
          <a:xfrm>
            <a:off x="3523400" y="2523025"/>
            <a:ext cx="5145200" cy="8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r>
              <a:rPr lang="en-US"/>
              <a:t>Click to edit Master subtitle style</a:t>
            </a:r>
            <a:endParaRPr/>
          </a:p>
        </p:txBody>
      </p:sp>
      <p:sp>
        <p:nvSpPr>
          <p:cNvPr id="693" name="Google Shape;693;p34"/>
          <p:cNvSpPr txBox="1"/>
          <p:nvPr/>
        </p:nvSpPr>
        <p:spPr>
          <a:xfrm>
            <a:off x="2446551" y="4391933"/>
            <a:ext cx="7315200" cy="8536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2400">
                <a:solidFill>
                  <a:schemeClr val="dk1"/>
                </a:solidFill>
                <a:latin typeface="Manjari"/>
                <a:ea typeface="Manjari"/>
                <a:cs typeface="Manjari"/>
                <a:sym typeface="Manjari"/>
              </a:rPr>
              <a:t>CREDITS: This presentation template was created by </a:t>
            </a:r>
            <a:r>
              <a:rPr lang="en" sz="2400" b="1">
                <a:solidFill>
                  <a:schemeClr val="dk1"/>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2400">
                <a:solidFill>
                  <a:schemeClr val="dk1"/>
                </a:solidFill>
                <a:latin typeface="Manjari"/>
                <a:ea typeface="Manjari"/>
                <a:cs typeface="Manjari"/>
                <a:sym typeface="Manjari"/>
              </a:rPr>
              <a:t>, including icons by </a:t>
            </a:r>
            <a:r>
              <a:rPr lang="en" sz="2400" b="1">
                <a:solidFill>
                  <a:schemeClr val="dk1"/>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2400">
                <a:solidFill>
                  <a:schemeClr val="dk1"/>
                </a:solidFill>
                <a:latin typeface="Manjari"/>
                <a:ea typeface="Manjari"/>
                <a:cs typeface="Manjari"/>
                <a:sym typeface="Manjari"/>
              </a:rPr>
              <a:t>, and infographics &amp; images by </a:t>
            </a:r>
            <a:r>
              <a:rPr lang="en" sz="2400" b="1">
                <a:solidFill>
                  <a:schemeClr val="dk1"/>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endParaRPr sz="2400" b="1">
              <a:solidFill>
                <a:schemeClr val="dk1"/>
              </a:solidFill>
              <a:latin typeface="Manjari"/>
              <a:ea typeface="Manjari"/>
              <a:cs typeface="Manjari"/>
              <a:sym typeface="Manjari"/>
            </a:endParaRPr>
          </a:p>
        </p:txBody>
      </p:sp>
      <p:grpSp>
        <p:nvGrpSpPr>
          <p:cNvPr id="694" name="Google Shape;694;p34"/>
          <p:cNvGrpSpPr/>
          <p:nvPr/>
        </p:nvGrpSpPr>
        <p:grpSpPr>
          <a:xfrm>
            <a:off x="1366909" y="1577947"/>
            <a:ext cx="1152323" cy="579176"/>
            <a:chOff x="-520650" y="4377063"/>
            <a:chExt cx="635425" cy="319375"/>
          </a:xfrm>
        </p:grpSpPr>
        <p:sp>
          <p:nvSpPr>
            <p:cNvPr id="695" name="Google Shape;695;p34"/>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4"/>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4"/>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4"/>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4"/>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4"/>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4"/>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4"/>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4"/>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4"/>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4"/>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4"/>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4"/>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4"/>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4"/>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4"/>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4"/>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4"/>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4"/>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4"/>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4"/>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4"/>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4"/>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4"/>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4"/>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4"/>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4"/>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4"/>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4"/>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4"/>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4"/>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4"/>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34"/>
          <p:cNvGrpSpPr/>
          <p:nvPr/>
        </p:nvGrpSpPr>
        <p:grpSpPr>
          <a:xfrm>
            <a:off x="1265306" y="5108368"/>
            <a:ext cx="633308" cy="867064"/>
            <a:chOff x="1060100" y="3348113"/>
            <a:chExt cx="349225" cy="478125"/>
          </a:xfrm>
        </p:grpSpPr>
        <p:sp>
          <p:nvSpPr>
            <p:cNvPr id="728" name="Google Shape;728;p34"/>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4"/>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34"/>
          <p:cNvGrpSpPr/>
          <p:nvPr/>
        </p:nvGrpSpPr>
        <p:grpSpPr>
          <a:xfrm>
            <a:off x="11630739" y="-138940"/>
            <a:ext cx="779428" cy="582667"/>
            <a:chOff x="-522075" y="3957700"/>
            <a:chExt cx="429800" cy="321300"/>
          </a:xfrm>
        </p:grpSpPr>
        <p:sp>
          <p:nvSpPr>
            <p:cNvPr id="731" name="Google Shape;731;p34"/>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4"/>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4"/>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4"/>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4"/>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4"/>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4"/>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4"/>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4"/>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4"/>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4"/>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4"/>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rgbClr val="D2BC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3" name="Google Shape;743;p34"/>
          <p:cNvSpPr/>
          <p:nvPr/>
        </p:nvSpPr>
        <p:spPr>
          <a:xfrm>
            <a:off x="4735618" y="2205133"/>
            <a:ext cx="2720767" cy="89395"/>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7972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4E36E84F-E9AF-4CC5-BD83-3E187CFF78EA}"/>
              </a:ext>
            </a:extLst>
          </p:cNvPr>
          <p:cNvGrpSpPr/>
          <p:nvPr userDrawn="1"/>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id="{0F0A8563-0E2D-40B3-872C-7F2E7E0FCAD9}"/>
                </a:ext>
              </a:extLst>
            </p:cNvPr>
            <p:cNvSpPr/>
            <p:nvPr userDrawn="1"/>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id="{8A501324-8C9F-422E-ABC9-D55B9B521A89}"/>
                </a:ext>
              </a:extLst>
            </p:cNvPr>
            <p:cNvSpPr/>
            <p:nvPr userDrawn="1"/>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57">
            <a:extLst>
              <a:ext uri="{FF2B5EF4-FFF2-40B4-BE49-F238E27FC236}">
                <a16:creationId xmlns:a16="http://schemas.microsoft.com/office/drawing/2014/main" id="{F4828449-45C1-4A0C-9289-31EF44B6B856}"/>
              </a:ext>
            </a:extLst>
          </p:cNvPr>
          <p:cNvGrpSpPr/>
          <p:nvPr userDrawn="1"/>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id="{46E52279-5F36-44AE-9EC1-8B1C1E389C1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id="{18F6A715-94DD-45A5-B68E-0C25DB045B1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id="{9E781B62-8904-4E20-9F76-184ED54588AF}"/>
                </a:ext>
              </a:extLst>
            </p:cNvPr>
            <p:cNvGrpSpPr/>
            <p:nvPr userDrawn="1"/>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id="{5C178692-3C2F-4413-9235-90493DFB07F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id="{DE83EA3F-1F93-44BC-875A-39ED85AABF78}"/>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id="{9C4639BE-76A9-4E73-B409-4506B808AED9}"/>
              </a:ext>
            </a:extLst>
          </p:cNvPr>
          <p:cNvGrpSpPr/>
          <p:nvPr userDrawn="1"/>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id="{47554649-9DF5-44F6-BCD7-E4757EC874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id="{63246AE1-2CFD-44EA-B80E-85FFCFE62879}"/>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id="{45163D24-7C21-45DC-B265-AB026DA2C341}"/>
                </a:ext>
              </a:extLst>
            </p:cNvPr>
            <p:cNvGrpSpPr/>
            <p:nvPr userDrawn="1"/>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id="{CD8A8B08-2926-4348-95A3-13F706C6C68E}"/>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id="{1B9C3434-F54D-4075-83B2-88FDBF9C90C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id="{4A21D55F-CE9F-4F51-A2B5-2A4B54EEDB54}"/>
              </a:ext>
            </a:extLst>
          </p:cNvPr>
          <p:cNvGrpSpPr/>
          <p:nvPr userDrawn="1"/>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id="{6F2ED8D6-101C-428B-92B5-133C5D479F7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id="{68203E71-F6E5-4E95-BF4C-1492469EC4E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id="{C6AA3ED5-4568-404D-A317-C72A4CB8163C}"/>
                </a:ext>
              </a:extLst>
            </p:cNvPr>
            <p:cNvGrpSpPr/>
            <p:nvPr userDrawn="1"/>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id="{F437D6C2-0423-4F34-A0EE-00C8E06E261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id="{F32F0B11-E517-47E6-852B-59818A0AB54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508766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44"/>
        <p:cNvGrpSpPr/>
        <p:nvPr/>
      </p:nvGrpSpPr>
      <p:grpSpPr>
        <a:xfrm>
          <a:off x="0" y="0"/>
          <a:ext cx="0" cy="0"/>
          <a:chOff x="0" y="0"/>
          <a:chExt cx="0" cy="0"/>
        </a:xfrm>
      </p:grpSpPr>
    </p:spTree>
    <p:extLst>
      <p:ext uri="{BB962C8B-B14F-4D97-AF65-F5344CB8AC3E}">
        <p14:creationId xmlns:p14="http://schemas.microsoft.com/office/powerpoint/2010/main" val="29231026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45"/>
        <p:cNvGrpSpPr/>
        <p:nvPr/>
      </p:nvGrpSpPr>
      <p:grpSpPr>
        <a:xfrm>
          <a:off x="0" y="0"/>
          <a:ext cx="0" cy="0"/>
          <a:chOff x="0" y="0"/>
          <a:chExt cx="0" cy="0"/>
        </a:xfrm>
      </p:grpSpPr>
    </p:spTree>
    <p:extLst>
      <p:ext uri="{BB962C8B-B14F-4D97-AF65-F5344CB8AC3E}">
        <p14:creationId xmlns:p14="http://schemas.microsoft.com/office/powerpoint/2010/main" val="382723491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5887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749"/>
        <p:cNvGrpSpPr/>
        <p:nvPr/>
      </p:nvGrpSpPr>
      <p:grpSpPr>
        <a:xfrm>
          <a:off x="0" y="0"/>
          <a:ext cx="0" cy="0"/>
          <a:chOff x="0" y="0"/>
          <a:chExt cx="0" cy="0"/>
        </a:xfrm>
      </p:grpSpPr>
    </p:spTree>
    <p:extLst>
      <p:ext uri="{BB962C8B-B14F-4D97-AF65-F5344CB8AC3E}">
        <p14:creationId xmlns:p14="http://schemas.microsoft.com/office/powerpoint/2010/main" val="410486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5.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slideLayout" Target="../slideLayouts/slideLayout8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theme" Target="../theme/theme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 Id="rId8" Type="http://schemas.openxmlformats.org/officeDocument/2006/relationships/slideLayout" Target="../slideLayouts/slideLayout64.xml"/><Relationship Id="rId3" Type="http://schemas.openxmlformats.org/officeDocument/2006/relationships/slideLayout" Target="../slideLayouts/slideLayout5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28087"/>
      </p:ext>
    </p:extLst>
  </p:cSld>
  <p:clrMap bg1="lt1" tx1="dk1" bg2="lt2" tx2="dk2" accent1="accent1" accent2="accent2" accent3="accent3" accent4="accent4" accent5="accent5" accent6="accent6" hlink="hlink" folHlink="folHlink"/>
  <p:sldLayoutIdLst>
    <p:sldLayoutId id="2147484536" r:id="rId1"/>
    <p:sldLayoutId id="2147484537" r:id="rId2"/>
    <p:sldLayoutId id="2147484538" r:id="rId3"/>
    <p:sldLayoutId id="2147484539" r:id="rId4"/>
    <p:sldLayoutId id="2147484540" r:id="rId5"/>
    <p:sldLayoutId id="2147484541" r:id="rId6"/>
    <p:sldLayoutId id="2147484542" r:id="rId7"/>
    <p:sldLayoutId id="2147484543" r:id="rId8"/>
    <p:sldLayoutId id="2147484544" r:id="rId9"/>
    <p:sldLayoutId id="2147484545" r:id="rId10"/>
    <p:sldLayoutId id="2147484546" r:id="rId11"/>
    <p:sldLayoutId id="2147484547" r:id="rId12"/>
    <p:sldLayoutId id="2147484548" r:id="rId13"/>
    <p:sldLayoutId id="2147484549" r:id="rId14"/>
    <p:sldLayoutId id="2147484550" r:id="rId1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428830"/>
      </p:ext>
    </p:extLst>
  </p:cSld>
  <p:clrMap bg1="lt1" tx1="dk1" bg2="lt2" tx2="dk2" accent1="accent1" accent2="accent2" accent3="accent3" accent4="accent4" accent5="accent5" accent6="accent6" hlink="hlink" folHlink="folHlink"/>
  <p:sldLayoutIdLst>
    <p:sldLayoutId id="2147484566" r:id="rId1"/>
    <p:sldLayoutId id="2147484567"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397475"/>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 id="2147484580" r:id="rId12"/>
    <p:sldLayoutId id="2147484581" r:id="rId13"/>
    <p:sldLayoutId id="2147484582" r:id="rId14"/>
    <p:sldLayoutId id="2147484583" r:id="rId15"/>
    <p:sldLayoutId id="2147484610" r:id="rId16"/>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987354"/>
      </p:ext>
    </p:extLst>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4282777"/>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9" r:id="rId16"/>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489684"/>
      </p:ext>
    </p:extLst>
  </p:cSld>
  <p:clrMap bg1="lt1" tx1="dk1" bg2="lt2" tx2="dk2" accent1="accent1" accent2="accent2" accent3="accent3" accent4="accent4" accent5="accent5" accent6="accent6" hlink="hlink" folHlink="folHlink"/>
  <p:sldLayoutIdLst>
    <p:sldLayoutId id="2147484606" r:id="rId1"/>
    <p:sldLayoutId id="2147484607" r:id="rId2"/>
    <p:sldLayoutId id="2147484608"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37600" y="776233"/>
            <a:ext cx="65168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Font typeface="Patrick Hand"/>
              <a:buNone/>
              <a:defRPr sz="3200" b="1">
                <a:solidFill>
                  <a:schemeClr val="accent5"/>
                </a:solidFill>
                <a:latin typeface="Patrick Hand"/>
                <a:ea typeface="Patrick Hand"/>
                <a:cs typeface="Patrick Hand"/>
                <a:sym typeface="Patrick Hand"/>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9pPr>
          </a:lstStyle>
          <a:p>
            <a:endParaRPr/>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 id="2147484643" r:id="rId32"/>
    <p:sldLayoutId id="2147484644" r:id="rId33"/>
    <p:sldLayoutId id="2147484645" r:id="rId34"/>
    <p:sldLayoutId id="2147484646" r:id="rId35"/>
    <p:sldLayoutId id="2147484647" r:id="rId3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746"/>
        <p:cNvGrpSpPr/>
        <p:nvPr/>
      </p:nvGrpSpPr>
      <p:grpSpPr>
        <a:xfrm>
          <a:off x="0" y="0"/>
          <a:ext cx="0" cy="0"/>
          <a:chOff x="0" y="0"/>
          <a:chExt cx="0" cy="0"/>
        </a:xfrm>
      </p:grpSpPr>
      <p:sp>
        <p:nvSpPr>
          <p:cNvPr id="747" name="Google Shape;747;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48" name="Google Shape;748;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105216179"/>
      </p:ext>
    </p:extLst>
  </p:cSld>
  <p:clrMap bg1="lt1" tx1="dk1" bg2="dk2" tx2="lt2" accent1="accent1" accent2="accent2" accent3="accent3" accent4="accent4" accent5="accent5" accent6="accent6" hlink="hlink" folHlink="folHlink"/>
  <p:sldLayoutIdLst>
    <p:sldLayoutId id="214748464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5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D156A3-9D35-4C80-A036-A092150F6079}"/>
              </a:ext>
            </a:extLst>
          </p:cNvPr>
          <p:cNvSpPr/>
          <p:nvPr/>
        </p:nvSpPr>
        <p:spPr>
          <a:xfrm>
            <a:off x="4833091" y="0"/>
            <a:ext cx="6750987" cy="1450757"/>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p>
            <a:pPr defTabSz="914400">
              <a:lnSpc>
                <a:spcPct val="85000"/>
              </a:lnSpc>
              <a:spcBef>
                <a:spcPct val="0"/>
              </a:spcBef>
              <a:spcAft>
                <a:spcPts val="600"/>
              </a:spcAft>
            </a:pPr>
            <a:endParaRPr lang="en-US" sz="3200" b="1" dirty="0">
              <a:ln w="0"/>
              <a:effectLst>
                <a:outerShdw blurRad="38100" dist="25400" dir="5400000" algn="ctr" rotWithShape="0">
                  <a:srgbClr val="6E747A">
                    <a:alpha val="43000"/>
                  </a:srgbClr>
                </a:outerShdw>
              </a:effectLst>
              <a:latin typeface="+mj-lt"/>
              <a:ea typeface="+mj-ea"/>
              <a:cs typeface="+mj-cs"/>
            </a:endParaRPr>
          </a:p>
        </p:txBody>
      </p:sp>
      <p:sp>
        <p:nvSpPr>
          <p:cNvPr id="5" name="Title 4">
            <a:extLst>
              <a:ext uri="{FF2B5EF4-FFF2-40B4-BE49-F238E27FC236}">
                <a16:creationId xmlns:a16="http://schemas.microsoft.com/office/drawing/2014/main" id="{0BABFD87-3198-4115-BD61-15FBC7A67A5B}"/>
              </a:ext>
            </a:extLst>
          </p:cNvPr>
          <p:cNvSpPr>
            <a:spLocks noGrp="1"/>
          </p:cNvSpPr>
          <p:nvPr>
            <p:ph type="title"/>
          </p:nvPr>
        </p:nvSpPr>
        <p:spPr>
          <a:solidFill>
            <a:schemeClr val="accent3">
              <a:lumMod val="40000"/>
              <a:lumOff val="60000"/>
            </a:schemeClr>
          </a:solidFill>
        </p:spPr>
        <p:txBody>
          <a:bodyPr/>
          <a:lstStyle/>
          <a:p>
            <a:r>
              <a:rPr lang="en-US" dirty="0">
                <a:solidFill>
                  <a:schemeClr val="tx1"/>
                </a:solidFill>
              </a:rPr>
              <a:t>ABSTRACT</a:t>
            </a:r>
          </a:p>
        </p:txBody>
      </p:sp>
      <p:sp>
        <p:nvSpPr>
          <p:cNvPr id="3" name="Subtitle 2">
            <a:extLst>
              <a:ext uri="{FF2B5EF4-FFF2-40B4-BE49-F238E27FC236}">
                <a16:creationId xmlns:a16="http://schemas.microsoft.com/office/drawing/2014/main" id="{2310F58C-2366-4F01-8A7C-E0C0BC1E5AA0}"/>
              </a:ext>
            </a:extLst>
          </p:cNvPr>
          <p:cNvSpPr>
            <a:spLocks noGrp="1"/>
          </p:cNvSpPr>
          <p:nvPr>
            <p:ph type="body" idx="1"/>
          </p:nvPr>
        </p:nvSpPr>
        <p:spPr/>
        <p:txBody>
          <a:bodyPr vert="horz" lIns="0" tIns="45720" rIns="0" bIns="45720" rtlCol="0">
            <a:noAutofit/>
          </a:bodyPr>
          <a:lstStyle/>
          <a:p>
            <a:r>
              <a:rPr lang="hu-HU" sz="2400" dirty="0"/>
              <a:t>A mobil eszközök használata jelentősen megnövekedett az elmúlt évtizedben. Mindezek az eszközök olyan alkalmazásokat használnak, amelyeket ezekre terveztek.</a:t>
            </a:r>
          </a:p>
          <a:p>
            <a:r>
              <a:rPr lang="hu-HU" sz="2400" dirty="0"/>
              <a:t>Ez a dolgozat egy keresztplatformos receptalkalmazást mutat be, amely segít a felhasználóknak megtalálni és megtekinteni különböző recepteket különböző kategóriák alapján, valamint lehetővé teszi számukra, hogy kényelmüknek megfelelően recepteket keressenek okos szűrők és kategóriák használatával.</a:t>
            </a:r>
          </a:p>
          <a:p>
            <a:r>
              <a:rPr lang="hu-HU" sz="2400" dirty="0"/>
              <a:t>A felhasználók szűrhetik a receptek listáját a receptben használt hozzávalók, az elkészítési idő, a főzési idő és az étrend alapján.</a:t>
            </a:r>
          </a:p>
          <a:p>
            <a:r>
              <a:rPr lang="hu-HU" sz="2400" dirty="0"/>
              <a:t>Az alkalmazás célja, hogy hatékonyan </a:t>
            </a:r>
            <a:r>
              <a:rPr lang="hu-HU" sz="2400" dirty="0" err="1"/>
              <a:t>működjön</a:t>
            </a:r>
            <a:r>
              <a:rPr lang="hu-HU" sz="2400" dirty="0"/>
              <a:t>, miközben elegáns felhasználói élményt nyújt, a szükséges funkciókkal, mint egy online alkalmazás, miközben teljesen offline marad.</a:t>
            </a:r>
          </a:p>
          <a:p>
            <a:pPr algn="l">
              <a:buClr>
                <a:schemeClr val="bg1"/>
              </a:buClr>
              <a:buSzPct val="85000"/>
            </a:pPr>
            <a:endParaRPr lang="en-US" sz="2400" dirty="0">
              <a:solidFill>
                <a:schemeClr val="tx1"/>
              </a:solidFill>
              <a:latin typeface="+mn-lt"/>
            </a:endParaRPr>
          </a:p>
          <a:p>
            <a:pPr marL="342900" indent="-342900" algn="l">
              <a:buClr>
                <a:schemeClr val="bg1"/>
              </a:buClr>
              <a:buSzPct val="85000"/>
              <a:buFont typeface="Wingdings" panose="05000000000000000000" pitchFamily="2" charset="2"/>
              <a:buChar char="Ø"/>
            </a:pPr>
            <a:endParaRPr lang="en-US" sz="2400" dirty="0">
              <a:solidFill>
                <a:schemeClr val="tx1"/>
              </a:solidFill>
              <a:latin typeface="+mn-lt"/>
            </a:endParaRPr>
          </a:p>
        </p:txBody>
      </p:sp>
    </p:spTree>
    <p:extLst>
      <p:ext uri="{BB962C8B-B14F-4D97-AF65-F5344CB8AC3E}">
        <p14:creationId xmlns:p14="http://schemas.microsoft.com/office/powerpoint/2010/main" val="33894422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6771E7-B7CD-4784-AF4F-44BB3DB113D7}"/>
              </a:ext>
            </a:extLst>
          </p:cNvPr>
          <p:cNvSpPr>
            <a:spLocks noGrp="1"/>
          </p:cNvSpPr>
          <p:nvPr>
            <p:ph type="title"/>
          </p:nvPr>
        </p:nvSpPr>
        <p:spPr/>
        <p:txBody>
          <a:bodyPr/>
          <a:lstStyle/>
          <a:p>
            <a:r>
              <a:rPr lang="en-US" dirty="0">
                <a:solidFill>
                  <a:schemeClr val="tx1"/>
                </a:solidFill>
              </a:rPr>
              <a:t>RENDSZER TESZTELÉSE</a:t>
            </a:r>
          </a:p>
        </p:txBody>
      </p:sp>
      <p:pic>
        <p:nvPicPr>
          <p:cNvPr id="5" name="Picture 4">
            <a:extLst>
              <a:ext uri="{FF2B5EF4-FFF2-40B4-BE49-F238E27FC236}">
                <a16:creationId xmlns:a16="http://schemas.microsoft.com/office/drawing/2014/main" id="{407A3DCB-8626-4CF5-A7AF-E9FBDDEA3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48" y="1173237"/>
            <a:ext cx="9798341" cy="4977630"/>
          </a:xfrm>
          <a:prstGeom prst="rect">
            <a:avLst/>
          </a:prstGeom>
        </p:spPr>
      </p:pic>
    </p:spTree>
    <p:extLst>
      <p:ext uri="{BB962C8B-B14F-4D97-AF65-F5344CB8AC3E}">
        <p14:creationId xmlns:p14="http://schemas.microsoft.com/office/powerpoint/2010/main" val="44173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42C25-EA7C-4C1F-9652-58BAD47599CC}"/>
              </a:ext>
            </a:extLst>
          </p:cNvPr>
          <p:cNvSpPr>
            <a:spLocks noGrp="1"/>
          </p:cNvSpPr>
          <p:nvPr>
            <p:ph type="title"/>
          </p:nvPr>
        </p:nvSpPr>
        <p:spPr/>
        <p:txBody>
          <a:bodyPr/>
          <a:lstStyle/>
          <a:p>
            <a:r>
              <a:rPr lang="hu-HU" dirty="0">
                <a:solidFill>
                  <a:schemeClr val="tx1"/>
                </a:solidFill>
              </a:rPr>
              <a:t>EREDMÉNYEK</a:t>
            </a:r>
            <a:endParaRPr lang="en-US" dirty="0">
              <a:solidFill>
                <a:schemeClr val="tx1"/>
              </a:solidFill>
            </a:endParaRPr>
          </a:p>
        </p:txBody>
      </p:sp>
      <p:pic>
        <p:nvPicPr>
          <p:cNvPr id="7" name="Picture 6">
            <a:extLst>
              <a:ext uri="{FF2B5EF4-FFF2-40B4-BE49-F238E27FC236}">
                <a16:creationId xmlns:a16="http://schemas.microsoft.com/office/drawing/2014/main" id="{331FF5E8-2680-49A6-9961-566EA95C9519}"/>
              </a:ext>
            </a:extLst>
          </p:cNvPr>
          <p:cNvPicPr>
            <a:picLocks noChangeAspect="1"/>
          </p:cNvPicPr>
          <p:nvPr/>
        </p:nvPicPr>
        <p:blipFill>
          <a:blip r:embed="rId2"/>
          <a:stretch>
            <a:fillRect/>
          </a:stretch>
        </p:blipFill>
        <p:spPr>
          <a:xfrm>
            <a:off x="1768399" y="1353351"/>
            <a:ext cx="2682240" cy="4669946"/>
          </a:xfrm>
          <a:prstGeom prst="rect">
            <a:avLst/>
          </a:prstGeom>
        </p:spPr>
      </p:pic>
      <p:pic>
        <p:nvPicPr>
          <p:cNvPr id="8" name="Picture 7">
            <a:extLst>
              <a:ext uri="{FF2B5EF4-FFF2-40B4-BE49-F238E27FC236}">
                <a16:creationId xmlns:a16="http://schemas.microsoft.com/office/drawing/2014/main" id="{45A5E290-8350-47A0-8E28-DD66BDF5D2E7}"/>
              </a:ext>
            </a:extLst>
          </p:cNvPr>
          <p:cNvPicPr>
            <a:picLocks noChangeAspect="1"/>
          </p:cNvPicPr>
          <p:nvPr/>
        </p:nvPicPr>
        <p:blipFill>
          <a:blip r:embed="rId3"/>
          <a:stretch>
            <a:fillRect/>
          </a:stretch>
        </p:blipFill>
        <p:spPr>
          <a:xfrm>
            <a:off x="7539002" y="1353351"/>
            <a:ext cx="2516505" cy="4669946"/>
          </a:xfrm>
          <a:prstGeom prst="rect">
            <a:avLst/>
          </a:prstGeom>
        </p:spPr>
      </p:pic>
      <p:sp>
        <p:nvSpPr>
          <p:cNvPr id="10" name="TextBox 9">
            <a:extLst>
              <a:ext uri="{FF2B5EF4-FFF2-40B4-BE49-F238E27FC236}">
                <a16:creationId xmlns:a16="http://schemas.microsoft.com/office/drawing/2014/main" id="{F15B5CA9-C553-4BC5-AA17-7C859A555E19}"/>
              </a:ext>
            </a:extLst>
          </p:cNvPr>
          <p:cNvSpPr txBox="1"/>
          <p:nvPr/>
        </p:nvSpPr>
        <p:spPr>
          <a:xfrm>
            <a:off x="2210499" y="5966201"/>
            <a:ext cx="6098796"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App interface(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12" name="TextBox 11">
            <a:extLst>
              <a:ext uri="{FF2B5EF4-FFF2-40B4-BE49-F238E27FC236}">
                <a16:creationId xmlns:a16="http://schemas.microsoft.com/office/drawing/2014/main" id="{02CD8F7C-36CB-45D6-BE33-010F48A1C7F9}"/>
              </a:ext>
            </a:extLst>
          </p:cNvPr>
          <p:cNvSpPr txBox="1"/>
          <p:nvPr/>
        </p:nvSpPr>
        <p:spPr>
          <a:xfrm>
            <a:off x="8033407" y="6023297"/>
            <a:ext cx="6098796"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App interface(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55691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6B7C-AFEC-484F-9664-BB798662A55F}"/>
              </a:ext>
            </a:extLst>
          </p:cNvPr>
          <p:cNvSpPr>
            <a:spLocks noGrp="1"/>
          </p:cNvSpPr>
          <p:nvPr>
            <p:ph type="title"/>
          </p:nvPr>
        </p:nvSpPr>
        <p:spPr/>
        <p:txBody>
          <a:bodyPr/>
          <a:lstStyle/>
          <a:p>
            <a:r>
              <a:rPr lang="hu-HU" dirty="0">
                <a:solidFill>
                  <a:schemeClr val="tx1"/>
                </a:solidFill>
              </a:rPr>
              <a:t>JÖVBELI</a:t>
            </a:r>
            <a:r>
              <a:rPr lang="en-US" dirty="0">
                <a:solidFill>
                  <a:schemeClr val="tx1"/>
                </a:solidFill>
              </a:rPr>
              <a:t> </a:t>
            </a:r>
            <a:r>
              <a:rPr lang="hu-HU" dirty="0">
                <a:solidFill>
                  <a:schemeClr val="tx1"/>
                </a:solidFill>
              </a:rPr>
              <a:t>TERVEK</a:t>
            </a:r>
            <a:endParaRPr lang="en-US" dirty="0">
              <a:solidFill>
                <a:schemeClr val="tx1"/>
              </a:solidFill>
            </a:endParaRPr>
          </a:p>
        </p:txBody>
      </p:sp>
      <p:sp>
        <p:nvSpPr>
          <p:cNvPr id="3" name="Text Placeholder 2">
            <a:extLst>
              <a:ext uri="{FF2B5EF4-FFF2-40B4-BE49-F238E27FC236}">
                <a16:creationId xmlns:a16="http://schemas.microsoft.com/office/drawing/2014/main" id="{5D3D4013-E6FC-4A57-A0C2-44B7D450DDB6}"/>
              </a:ext>
            </a:extLst>
          </p:cNvPr>
          <p:cNvSpPr>
            <a:spLocks noGrp="1"/>
          </p:cNvSpPr>
          <p:nvPr>
            <p:ph type="body" idx="1"/>
          </p:nvPr>
        </p:nvSpPr>
        <p:spPr/>
        <p:txBody>
          <a:bodyPr/>
          <a:lstStyle/>
          <a:p>
            <a:pPr marL="0" marR="0" indent="0" algn="just">
              <a:lnSpc>
                <a:spcPct val="107000"/>
              </a:lnSpc>
              <a:spcBef>
                <a:spcPts val="0"/>
              </a:spcBef>
              <a:spcAft>
                <a:spcPts val="1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a future work, I am planning to persist in developing more mobile apps and entering deeply the world of Android development.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Recetté</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 helped me to gain a lot of development skills and enrich my background, as I spent the previous 4 months searching for every tiny detail that concerns the development of android application. Thankfully, I have built a good knowledge.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1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Therefore, any upcoming project of mobile application development will undoubtedly be within my reach. In addition, as to the future of Recipe Organizer, I will deploy it in Google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PlayStore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update the app from time to time if necessary. I will export my database soon, and then buying an account in Google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PlayStore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publish the app. Also, I will monetize my application using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Admob</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6718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4254447" y="408702"/>
            <a:ext cx="3865450" cy="807702"/>
          </a:xfr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hu-HU" sz="3600" dirty="0">
                <a:solidFill>
                  <a:schemeClr val="tx1"/>
                </a:solidFill>
              </a:rPr>
              <a:t>KONKLÚZIÓ</a:t>
            </a:r>
            <a:endParaRPr lang="en-IN" sz="3600" dirty="0">
              <a:solidFill>
                <a:schemeClr val="tx1"/>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833115" y="1742409"/>
            <a:ext cx="7830105" cy="1757778"/>
          </a:xfrm>
        </p:spPr>
        <p:txBody>
          <a:bodyPr>
            <a:normAutofit/>
          </a:bodyPr>
          <a:lstStyle/>
          <a:p>
            <a:r>
              <a:rPr lang="hu-HU" dirty="0"/>
              <a:t>Így a felhasználók ezzel az alkalmazással különböző recepteket főzhetnek otthon.</a:t>
            </a:r>
            <a:br>
              <a:rPr lang="hu-HU" dirty="0"/>
            </a:br>
            <a:r>
              <a:rPr lang="hu-HU" dirty="0"/>
              <a:t>Kezelhetik az étrendjüket.</a:t>
            </a:r>
            <a:br>
              <a:rPr lang="hu-HU" dirty="0"/>
            </a:br>
            <a:r>
              <a:rPr lang="hu-HU" dirty="0"/>
              <a:t>Kezelhetik az idejüket.</a:t>
            </a:r>
          </a:p>
        </p:txBody>
      </p:sp>
      <p:pic>
        <p:nvPicPr>
          <p:cNvPr id="5" name="Picture 4">
            <a:extLst>
              <a:ext uri="{FF2B5EF4-FFF2-40B4-BE49-F238E27FC236}">
                <a16:creationId xmlns:a16="http://schemas.microsoft.com/office/drawing/2014/main" id="{B308696D-78FA-4112-B887-BF51670BA2DE}"/>
              </a:ext>
            </a:extLst>
          </p:cNvPr>
          <p:cNvPicPr>
            <a:picLocks noChangeAspect="1"/>
          </p:cNvPicPr>
          <p:nvPr/>
        </p:nvPicPr>
        <p:blipFill>
          <a:blip r:embed="rId2"/>
          <a:stretch>
            <a:fillRect/>
          </a:stretch>
        </p:blipFill>
        <p:spPr>
          <a:xfrm>
            <a:off x="7991911" y="4217122"/>
            <a:ext cx="968955" cy="949576"/>
          </a:xfrm>
          <a:prstGeom prst="rect">
            <a:avLst/>
          </a:prstGeom>
        </p:spPr>
      </p:pic>
      <p:pic>
        <p:nvPicPr>
          <p:cNvPr id="6" name="Picture 5">
            <a:extLst>
              <a:ext uri="{FF2B5EF4-FFF2-40B4-BE49-F238E27FC236}">
                <a16:creationId xmlns:a16="http://schemas.microsoft.com/office/drawing/2014/main" id="{1CC0B6B7-CCBC-4A3D-B0BE-B7DAC0AB3132}"/>
              </a:ext>
            </a:extLst>
          </p:cNvPr>
          <p:cNvPicPr>
            <a:picLocks noChangeAspect="1"/>
          </p:cNvPicPr>
          <p:nvPr/>
        </p:nvPicPr>
        <p:blipFill>
          <a:blip r:embed="rId2"/>
          <a:stretch>
            <a:fillRect/>
          </a:stretch>
        </p:blipFill>
        <p:spPr>
          <a:xfrm>
            <a:off x="1950414" y="4146736"/>
            <a:ext cx="968955" cy="949576"/>
          </a:xfrm>
          <a:prstGeom prst="rect">
            <a:avLst/>
          </a:prstGeom>
        </p:spPr>
      </p:pic>
      <p:pic>
        <p:nvPicPr>
          <p:cNvPr id="7" name="Picture 6">
            <a:extLst>
              <a:ext uri="{FF2B5EF4-FFF2-40B4-BE49-F238E27FC236}">
                <a16:creationId xmlns:a16="http://schemas.microsoft.com/office/drawing/2014/main" id="{B5EB2BDD-762F-4147-9E67-1B5E40AACC09}"/>
              </a:ext>
            </a:extLst>
          </p:cNvPr>
          <p:cNvPicPr>
            <a:picLocks noChangeAspect="1"/>
          </p:cNvPicPr>
          <p:nvPr/>
        </p:nvPicPr>
        <p:blipFill>
          <a:blip r:embed="rId2"/>
          <a:stretch>
            <a:fillRect/>
          </a:stretch>
        </p:blipFill>
        <p:spPr>
          <a:xfrm>
            <a:off x="8879937" y="2621298"/>
            <a:ext cx="918404" cy="900036"/>
          </a:xfrm>
          <a:prstGeom prst="rect">
            <a:avLst/>
          </a:prstGeom>
        </p:spPr>
      </p:pic>
      <p:pic>
        <p:nvPicPr>
          <p:cNvPr id="8" name="Picture 7">
            <a:extLst>
              <a:ext uri="{FF2B5EF4-FFF2-40B4-BE49-F238E27FC236}">
                <a16:creationId xmlns:a16="http://schemas.microsoft.com/office/drawing/2014/main" id="{C919A969-C275-49B3-8A0B-AF9F60DC999D}"/>
              </a:ext>
            </a:extLst>
          </p:cNvPr>
          <p:cNvPicPr>
            <a:picLocks noChangeAspect="1"/>
          </p:cNvPicPr>
          <p:nvPr/>
        </p:nvPicPr>
        <p:blipFill>
          <a:blip r:embed="rId3"/>
          <a:stretch>
            <a:fillRect/>
          </a:stretch>
        </p:blipFill>
        <p:spPr>
          <a:xfrm>
            <a:off x="9134905" y="2587648"/>
            <a:ext cx="408467" cy="883997"/>
          </a:xfrm>
          <a:prstGeom prst="rect">
            <a:avLst/>
          </a:prstGeom>
        </p:spPr>
      </p:pic>
      <p:pic>
        <p:nvPicPr>
          <p:cNvPr id="9" name="Picture 8">
            <a:extLst>
              <a:ext uri="{FF2B5EF4-FFF2-40B4-BE49-F238E27FC236}">
                <a16:creationId xmlns:a16="http://schemas.microsoft.com/office/drawing/2014/main" id="{48B1E682-E631-4161-AF72-C431089A0E51}"/>
              </a:ext>
            </a:extLst>
          </p:cNvPr>
          <p:cNvPicPr>
            <a:picLocks noChangeAspect="1"/>
          </p:cNvPicPr>
          <p:nvPr/>
        </p:nvPicPr>
        <p:blipFill>
          <a:blip r:embed="rId4"/>
          <a:stretch>
            <a:fillRect/>
          </a:stretch>
        </p:blipFill>
        <p:spPr>
          <a:xfrm>
            <a:off x="8089616" y="4396425"/>
            <a:ext cx="773543" cy="604950"/>
          </a:xfrm>
          <a:prstGeom prst="rect">
            <a:avLst/>
          </a:prstGeom>
        </p:spPr>
      </p:pic>
      <p:pic>
        <p:nvPicPr>
          <p:cNvPr id="10" name="Picture 9">
            <a:extLst>
              <a:ext uri="{FF2B5EF4-FFF2-40B4-BE49-F238E27FC236}">
                <a16:creationId xmlns:a16="http://schemas.microsoft.com/office/drawing/2014/main" id="{4EC08B42-DC31-4403-80AC-298B14D93ADC}"/>
              </a:ext>
            </a:extLst>
          </p:cNvPr>
          <p:cNvPicPr>
            <a:picLocks noChangeAspect="1"/>
          </p:cNvPicPr>
          <p:nvPr/>
        </p:nvPicPr>
        <p:blipFill>
          <a:blip r:embed="rId5"/>
          <a:stretch>
            <a:fillRect/>
          </a:stretch>
        </p:blipFill>
        <p:spPr>
          <a:xfrm>
            <a:off x="1950414" y="4396425"/>
            <a:ext cx="908383" cy="469433"/>
          </a:xfrm>
          <a:prstGeom prst="rect">
            <a:avLst/>
          </a:prstGeom>
        </p:spPr>
      </p:pic>
      <p:pic>
        <p:nvPicPr>
          <p:cNvPr id="11" name="Picture 10">
            <a:extLst>
              <a:ext uri="{FF2B5EF4-FFF2-40B4-BE49-F238E27FC236}">
                <a16:creationId xmlns:a16="http://schemas.microsoft.com/office/drawing/2014/main" id="{4BBE9017-31B7-47A8-BF6A-ADCC07BA1400}"/>
              </a:ext>
            </a:extLst>
          </p:cNvPr>
          <p:cNvPicPr>
            <a:picLocks noChangeAspect="1"/>
          </p:cNvPicPr>
          <p:nvPr/>
        </p:nvPicPr>
        <p:blipFill>
          <a:blip r:embed="rId6"/>
          <a:stretch>
            <a:fillRect/>
          </a:stretch>
        </p:blipFill>
        <p:spPr>
          <a:xfrm>
            <a:off x="4840169" y="3798864"/>
            <a:ext cx="937151" cy="900036"/>
          </a:xfrm>
          <a:prstGeom prst="rect">
            <a:avLst/>
          </a:prstGeom>
        </p:spPr>
      </p:pic>
      <p:pic>
        <p:nvPicPr>
          <p:cNvPr id="12" name="Picture 11">
            <a:extLst>
              <a:ext uri="{FF2B5EF4-FFF2-40B4-BE49-F238E27FC236}">
                <a16:creationId xmlns:a16="http://schemas.microsoft.com/office/drawing/2014/main" id="{71FEA712-A772-402C-A85D-5A3CEEBF6ACC}"/>
              </a:ext>
            </a:extLst>
          </p:cNvPr>
          <p:cNvPicPr>
            <a:picLocks noChangeAspect="1"/>
          </p:cNvPicPr>
          <p:nvPr/>
        </p:nvPicPr>
        <p:blipFill>
          <a:blip r:embed="rId7"/>
          <a:stretch>
            <a:fillRect/>
          </a:stretch>
        </p:blipFill>
        <p:spPr>
          <a:xfrm>
            <a:off x="4988676" y="3893461"/>
            <a:ext cx="640135" cy="737680"/>
          </a:xfrm>
          <a:prstGeom prst="rect">
            <a:avLst/>
          </a:prstGeom>
        </p:spPr>
      </p:pic>
    </p:spTree>
    <p:extLst>
      <p:ext uri="{BB962C8B-B14F-4D97-AF65-F5344CB8AC3E}">
        <p14:creationId xmlns:p14="http://schemas.microsoft.com/office/powerpoint/2010/main" val="4192515588"/>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F78F33-7AC5-433F-8CC4-8A7BFC1DFD61}"/>
              </a:ext>
            </a:extLst>
          </p:cNvPr>
          <p:cNvSpPr>
            <a:spLocks noGrp="1"/>
          </p:cNvSpPr>
          <p:nvPr>
            <p:ph type="ctrTitle"/>
          </p:nvPr>
        </p:nvSpPr>
        <p:spPr>
          <a:xfrm>
            <a:off x="5196418" y="2437450"/>
            <a:ext cx="5388000" cy="2439600"/>
          </a:xfrm>
        </p:spPr>
        <p:txBody>
          <a:bodyPr/>
          <a:lstStyle/>
          <a:p>
            <a:r>
              <a:rPr lang="hu-HU" sz="6000">
                <a:solidFill>
                  <a:schemeClr val="tx1"/>
                </a:solidFill>
              </a:rPr>
              <a:t>KÖSZÖNJÜK</a:t>
            </a:r>
            <a:endParaRPr lang="en-US" sz="6000" dirty="0">
              <a:solidFill>
                <a:schemeClr val="tx1"/>
              </a:solidFill>
            </a:endParaRPr>
          </a:p>
        </p:txBody>
      </p:sp>
      <p:pic>
        <p:nvPicPr>
          <p:cNvPr id="11" name="Picture 10">
            <a:extLst>
              <a:ext uri="{FF2B5EF4-FFF2-40B4-BE49-F238E27FC236}">
                <a16:creationId xmlns:a16="http://schemas.microsoft.com/office/drawing/2014/main" id="{3EA93C5E-9864-43A4-94AF-EA4E19DC24FD}"/>
              </a:ext>
            </a:extLst>
          </p:cNvPr>
          <p:cNvPicPr>
            <a:picLocks noChangeAspect="1"/>
          </p:cNvPicPr>
          <p:nvPr/>
        </p:nvPicPr>
        <p:blipFill>
          <a:blip r:embed="rId2"/>
          <a:stretch>
            <a:fillRect/>
          </a:stretch>
        </p:blipFill>
        <p:spPr>
          <a:xfrm>
            <a:off x="1861517" y="2841162"/>
            <a:ext cx="3200677" cy="2450804"/>
          </a:xfrm>
          <a:prstGeom prst="rect">
            <a:avLst/>
          </a:prstGeom>
        </p:spPr>
      </p:pic>
    </p:spTree>
    <p:extLst>
      <p:ext uri="{BB962C8B-B14F-4D97-AF65-F5344CB8AC3E}">
        <p14:creationId xmlns:p14="http://schemas.microsoft.com/office/powerpoint/2010/main" val="184458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E743-D5C1-4228-AFA2-0B6F57865B17}"/>
              </a:ext>
            </a:extLst>
          </p:cNvPr>
          <p:cNvSpPr>
            <a:spLocks noGrp="1"/>
          </p:cNvSpPr>
          <p:nvPr>
            <p:ph type="title"/>
          </p:nvPr>
        </p:nvSpPr>
        <p:spPr>
          <a:xfrm>
            <a:off x="3708035" y="640021"/>
            <a:ext cx="5027600" cy="390000"/>
          </a:xfrm>
        </p:spPr>
        <p:txBody>
          <a:bodyPr/>
          <a:lstStyle/>
          <a:p>
            <a:r>
              <a:rPr lang="en-US" dirty="0">
                <a:solidFill>
                  <a:schemeClr val="tx1"/>
                </a:solidFill>
              </a:rPr>
              <a:t>MEGLÉVŐ RENDSZEREK</a:t>
            </a:r>
            <a:endParaRPr lang="en-US" dirty="0"/>
          </a:p>
        </p:txBody>
      </p:sp>
      <p:sp>
        <p:nvSpPr>
          <p:cNvPr id="3" name="Subtitle 2">
            <a:extLst>
              <a:ext uri="{FF2B5EF4-FFF2-40B4-BE49-F238E27FC236}">
                <a16:creationId xmlns:a16="http://schemas.microsoft.com/office/drawing/2014/main" id="{130315A0-DF6C-4A0E-90F4-5DBF05AC0E96}"/>
              </a:ext>
            </a:extLst>
          </p:cNvPr>
          <p:cNvSpPr>
            <a:spLocks noGrp="1"/>
          </p:cNvSpPr>
          <p:nvPr>
            <p:ph type="subTitle" idx="4294967295"/>
          </p:nvPr>
        </p:nvSpPr>
        <p:spPr>
          <a:xfrm>
            <a:off x="687897" y="1030021"/>
            <a:ext cx="10601325" cy="4973055"/>
          </a:xfrm>
        </p:spPr>
        <p:txBody>
          <a:bodyPr/>
          <a:lstStyle/>
          <a:p>
            <a:pPr marL="127000" indent="0" algn="l">
              <a:buNone/>
            </a:pPr>
            <a:endParaRPr lang="en-US" sz="3200" b="1" dirty="0">
              <a:solidFill>
                <a:schemeClr val="tx1"/>
              </a:solidFill>
            </a:endParaRPr>
          </a:p>
          <a:p>
            <a:r>
              <a:rPr lang="hu-HU" sz="2400" dirty="0"/>
              <a:t>Bizonyára sok receptalkalmazás kínál széles választékot, de a legtöbbjük csak online érhető el, és azok, amelyek offline működnek, vagy a választék sokféleségét nélkülözik, vagy megfelelő UX és struktúra hiányában szenvednek.</a:t>
            </a:r>
            <a:endParaRPr lang="en-US" sz="2400" dirty="0">
              <a:solidFill>
                <a:schemeClr val="tx1"/>
              </a:solidFill>
            </a:endParaRPr>
          </a:p>
          <a:p>
            <a:pPr algn="l"/>
            <a:endParaRPr lang="en-US" sz="2000" dirty="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29780877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7D87-7904-41C4-A572-B5450F6945F2}"/>
              </a:ext>
            </a:extLst>
          </p:cNvPr>
          <p:cNvSpPr>
            <a:spLocks noGrp="1"/>
          </p:cNvSpPr>
          <p:nvPr>
            <p:ph type="title"/>
          </p:nvPr>
        </p:nvSpPr>
        <p:spPr>
          <a:xfrm>
            <a:off x="2374184" y="587229"/>
            <a:ext cx="8246277" cy="637564"/>
          </a:xfrm>
        </p:spPr>
        <p:txBody>
          <a:bodyPr/>
          <a:lstStyle/>
          <a:p>
            <a:r>
              <a:rPr lang="en-US" dirty="0">
                <a:solidFill>
                  <a:schemeClr val="tx1"/>
                </a:solidFill>
              </a:rPr>
              <a:t>A MEGLÉVŐ RENDSZER HÁTRÁNYAI</a:t>
            </a:r>
          </a:p>
        </p:txBody>
      </p:sp>
      <p:sp>
        <p:nvSpPr>
          <p:cNvPr id="4" name="TextBox 3">
            <a:extLst>
              <a:ext uri="{FF2B5EF4-FFF2-40B4-BE49-F238E27FC236}">
                <a16:creationId xmlns:a16="http://schemas.microsoft.com/office/drawing/2014/main" id="{F4BF67C3-E303-4D41-8F9B-EA1F27980C83}"/>
              </a:ext>
            </a:extLst>
          </p:cNvPr>
          <p:cNvSpPr txBox="1"/>
          <p:nvPr/>
        </p:nvSpPr>
        <p:spPr>
          <a:xfrm>
            <a:off x="1166070" y="1770077"/>
            <a:ext cx="7982124" cy="1569660"/>
          </a:xfrm>
          <a:prstGeom prst="rect">
            <a:avLst/>
          </a:prstGeom>
          <a:noFill/>
        </p:spPr>
        <p:txBody>
          <a:bodyPr wrap="square">
            <a:spAutoFit/>
          </a:bodyPr>
          <a:lstStyle/>
          <a:p>
            <a:pPr marL="342900" indent="-342900">
              <a:buSzPct val="60000"/>
              <a:buFont typeface="Wingdings" panose="05000000000000000000" pitchFamily="2" charset="2"/>
              <a:buChar char="§"/>
            </a:pPr>
            <a:r>
              <a:rPr lang="hu-HU" sz="2400" dirty="0"/>
              <a:t>Folyamatos internetkapcsolat.</a:t>
            </a:r>
            <a:br>
              <a:rPr lang="hu-HU" sz="2400" dirty="0"/>
            </a:br>
            <a:r>
              <a:rPr lang="hu-HU" sz="2400" dirty="0"/>
              <a:t>A kategorizálás, a változatosság és a tartalom hiánya.</a:t>
            </a:r>
            <a:br>
              <a:rPr lang="hu-HU" sz="2400" dirty="0"/>
            </a:br>
            <a:r>
              <a:rPr lang="hu-HU" sz="2400" dirty="0"/>
              <a:t>Középszerű UX/UI az offline alkalmazásokban.</a:t>
            </a:r>
            <a:br>
              <a:rPr lang="hu-HU" sz="2400" dirty="0"/>
            </a:br>
            <a:r>
              <a:rPr lang="hu-HU" sz="2400" dirty="0"/>
              <a:t>Kevesebb funkció, mint az online megfelelőikben.</a:t>
            </a:r>
            <a:endParaRPr lang="en-US" sz="2400" dirty="0">
              <a:solidFill>
                <a:schemeClr val="tx1"/>
              </a:solidFill>
            </a:endParaRPr>
          </a:p>
        </p:txBody>
      </p:sp>
    </p:spTree>
    <p:extLst>
      <p:ext uri="{BB962C8B-B14F-4D97-AF65-F5344CB8AC3E}">
        <p14:creationId xmlns:p14="http://schemas.microsoft.com/office/powerpoint/2010/main" val="245873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1F96-C7BA-4D86-858A-529B5ED14669}"/>
              </a:ext>
            </a:extLst>
          </p:cNvPr>
          <p:cNvSpPr>
            <a:spLocks noGrp="1"/>
          </p:cNvSpPr>
          <p:nvPr>
            <p:ph type="title"/>
          </p:nvPr>
        </p:nvSpPr>
        <p:spPr>
          <a:xfrm>
            <a:off x="2635077" y="595619"/>
            <a:ext cx="6804400" cy="528505"/>
          </a:xfrm>
        </p:spPr>
        <p:txBody>
          <a:bodyPr/>
          <a:lstStyle/>
          <a:p>
            <a:r>
              <a:rPr lang="en-US" dirty="0">
                <a:solidFill>
                  <a:schemeClr val="tx1"/>
                </a:solidFill>
              </a:rPr>
              <a:t>JAVASOLT RENDSZER</a:t>
            </a:r>
            <a:endParaRPr lang="en-US" dirty="0"/>
          </a:p>
        </p:txBody>
      </p:sp>
      <p:sp>
        <p:nvSpPr>
          <p:cNvPr id="3" name="Content Placeholder 2"/>
          <p:cNvSpPr>
            <a:spLocks noGrp="1"/>
          </p:cNvSpPr>
          <p:nvPr>
            <p:ph type="body" idx="1"/>
          </p:nvPr>
        </p:nvSpPr>
        <p:spPr>
          <a:xfrm>
            <a:off x="892277" y="859870"/>
            <a:ext cx="10290000" cy="4743975"/>
          </a:xfrm>
          <a:prstGeom prst="rect">
            <a:avLst/>
          </a:prstGeom>
        </p:spPr>
        <p:txBody>
          <a:bodyPr anchor="ctr">
            <a:normAutofit/>
          </a:bodyPr>
          <a:lstStyle/>
          <a:p>
            <a:r>
              <a:rPr lang="hu-HU" sz="2400" dirty="0"/>
              <a:t>Olyan alkalmazást fejlesztünk, amely segít azoknak az embereknek, akiknek problémáik vannak az internettel, miközben megőrzi az összes olyan funkciót, amely nagyszerűvé tesz egy online alkalmazást, sőt több funkciót is kínál, mint néhány meglévő alkalmazás.</a:t>
            </a:r>
          </a:p>
          <a:p>
            <a:r>
              <a:rPr lang="hu-HU" sz="2400" dirty="0"/>
              <a:t>A natív alkalmazásunkat Dart és </a:t>
            </a:r>
            <a:r>
              <a:rPr lang="hu-HU" sz="2400" dirty="0" err="1"/>
              <a:t>Flutter</a:t>
            </a:r>
            <a:r>
              <a:rPr lang="hu-HU" sz="2400" dirty="0"/>
              <a:t> használatával fejlesztjük iOS-re, Androidra és más platformokra. A Dart/</a:t>
            </a:r>
            <a:r>
              <a:rPr lang="hu-HU" sz="2400" dirty="0" err="1"/>
              <a:t>Flutter</a:t>
            </a:r>
            <a:r>
              <a:rPr lang="hu-HU" sz="2400" dirty="0"/>
              <a:t> lehetővé teszi a fejlesztők számára, hogy több platformra készítsenek natív alkalmazásokat egyetlen kódbázisból.</a:t>
            </a:r>
          </a:p>
          <a:p>
            <a:pPr marL="512229" indent="-342900">
              <a:lnSpc>
                <a:spcPct val="90000"/>
              </a:lnSpc>
              <a:buFont typeface="Wingdings" panose="05000000000000000000" pitchFamily="2" charset="2"/>
              <a:buChar char="v"/>
            </a:pPr>
            <a:endParaRPr lang="en-IN" sz="2400" dirty="0">
              <a:solidFill>
                <a:schemeClr val="tx1"/>
              </a:solidFill>
            </a:endParaRPr>
          </a:p>
          <a:p>
            <a:pPr>
              <a:lnSpc>
                <a:spcPct val="90000"/>
              </a:lnSpc>
              <a:buFont typeface="Wingdings" panose="05000000000000000000" pitchFamily="2" charset="2"/>
              <a:buChar char="v"/>
            </a:pPr>
            <a:endParaRPr lang="en-IN" sz="15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E785-F903-47A0-B60A-8DDAC0889097}"/>
              </a:ext>
            </a:extLst>
          </p:cNvPr>
          <p:cNvSpPr>
            <a:spLocks noGrp="1"/>
          </p:cNvSpPr>
          <p:nvPr>
            <p:ph type="title"/>
          </p:nvPr>
        </p:nvSpPr>
        <p:spPr/>
        <p:txBody>
          <a:bodyPr/>
          <a:lstStyle/>
          <a:p>
            <a:r>
              <a:rPr lang="en-US" dirty="0">
                <a:solidFill>
                  <a:schemeClr val="tx1"/>
                </a:solidFill>
              </a:rPr>
              <a:t>A JAVASOLT RENDSZER ELŐNYEI</a:t>
            </a:r>
          </a:p>
        </p:txBody>
      </p:sp>
      <p:sp>
        <p:nvSpPr>
          <p:cNvPr id="7" name="Subtitle 6">
            <a:extLst>
              <a:ext uri="{FF2B5EF4-FFF2-40B4-BE49-F238E27FC236}">
                <a16:creationId xmlns:a16="http://schemas.microsoft.com/office/drawing/2014/main" id="{13D28FDA-BABB-4594-B286-332BB0CAB059}"/>
              </a:ext>
            </a:extLst>
          </p:cNvPr>
          <p:cNvSpPr>
            <a:spLocks noGrp="1"/>
          </p:cNvSpPr>
          <p:nvPr>
            <p:ph type="body" idx="1"/>
          </p:nvPr>
        </p:nvSpPr>
        <p:spPr/>
        <p:txBody>
          <a:bodyPr/>
          <a:lstStyle/>
          <a:p>
            <a:pPr marL="512229" indent="-342900">
              <a:lnSpc>
                <a:spcPct val="90000"/>
              </a:lnSpc>
              <a:buSzPct val="67000"/>
              <a:buFont typeface="Wingdings" panose="05000000000000000000" pitchFamily="2" charset="2"/>
              <a:buChar char="§"/>
            </a:pPr>
            <a:r>
              <a:rPr lang="hu-HU" sz="2400" dirty="0"/>
              <a:t>Natív teljesítmény.</a:t>
            </a:r>
            <a:br>
              <a:rPr lang="hu-HU" sz="2400" dirty="0"/>
            </a:br>
            <a:r>
              <a:rPr lang="hu-HU" sz="2400" dirty="0"/>
              <a:t>Keresztplatformos, egységes kódbázis.</a:t>
            </a:r>
            <a:br>
              <a:rPr lang="hu-HU" sz="2400" dirty="0"/>
            </a:br>
            <a:r>
              <a:rPr lang="hu-HU" sz="2400" dirty="0"/>
              <a:t>Nincs szükség internetre.</a:t>
            </a:r>
            <a:br>
              <a:rPr lang="hu-HU" sz="2400" dirty="0"/>
            </a:br>
            <a:r>
              <a:rPr lang="hu-HU" sz="2400" dirty="0"/>
              <a:t>Széleskörű funkciók, összehasonlítva más meglévő offline alkalmazásokkal</a:t>
            </a:r>
            <a:endParaRPr lang="en-US" dirty="0"/>
          </a:p>
        </p:txBody>
      </p:sp>
      <p:pic>
        <p:nvPicPr>
          <p:cNvPr id="10" name="Picture 9">
            <a:extLst>
              <a:ext uri="{FF2B5EF4-FFF2-40B4-BE49-F238E27FC236}">
                <a16:creationId xmlns:a16="http://schemas.microsoft.com/office/drawing/2014/main" id="{5A86FE0C-B233-49DF-B46E-4B6725F81807}"/>
              </a:ext>
            </a:extLst>
          </p:cNvPr>
          <p:cNvPicPr>
            <a:picLocks noChangeAspect="1"/>
          </p:cNvPicPr>
          <p:nvPr/>
        </p:nvPicPr>
        <p:blipFill>
          <a:blip r:embed="rId2"/>
          <a:stretch>
            <a:fillRect/>
          </a:stretch>
        </p:blipFill>
        <p:spPr>
          <a:xfrm>
            <a:off x="2945894" y="4664799"/>
            <a:ext cx="914479" cy="883997"/>
          </a:xfrm>
          <a:prstGeom prst="rect">
            <a:avLst/>
          </a:prstGeom>
        </p:spPr>
      </p:pic>
      <p:pic>
        <p:nvPicPr>
          <p:cNvPr id="11" name="Picture 10">
            <a:extLst>
              <a:ext uri="{FF2B5EF4-FFF2-40B4-BE49-F238E27FC236}">
                <a16:creationId xmlns:a16="http://schemas.microsoft.com/office/drawing/2014/main" id="{D9B56B1E-BC85-49EC-B0D5-74AEFD6A1A28}"/>
              </a:ext>
            </a:extLst>
          </p:cNvPr>
          <p:cNvPicPr>
            <a:picLocks noChangeAspect="1"/>
          </p:cNvPicPr>
          <p:nvPr/>
        </p:nvPicPr>
        <p:blipFill>
          <a:blip r:embed="rId2"/>
          <a:stretch>
            <a:fillRect/>
          </a:stretch>
        </p:blipFill>
        <p:spPr>
          <a:xfrm>
            <a:off x="8501087" y="4421705"/>
            <a:ext cx="914479" cy="883997"/>
          </a:xfrm>
          <a:prstGeom prst="rect">
            <a:avLst/>
          </a:prstGeom>
        </p:spPr>
      </p:pic>
      <p:pic>
        <p:nvPicPr>
          <p:cNvPr id="12" name="Picture 11">
            <a:extLst>
              <a:ext uri="{FF2B5EF4-FFF2-40B4-BE49-F238E27FC236}">
                <a16:creationId xmlns:a16="http://schemas.microsoft.com/office/drawing/2014/main" id="{EB003FDB-90B2-4F71-B720-6EDEF015DDA8}"/>
              </a:ext>
            </a:extLst>
          </p:cNvPr>
          <p:cNvPicPr>
            <a:picLocks noChangeAspect="1"/>
          </p:cNvPicPr>
          <p:nvPr/>
        </p:nvPicPr>
        <p:blipFill>
          <a:blip r:embed="rId3"/>
          <a:stretch>
            <a:fillRect/>
          </a:stretch>
        </p:blipFill>
        <p:spPr>
          <a:xfrm>
            <a:off x="2945894" y="4664799"/>
            <a:ext cx="896190" cy="737680"/>
          </a:xfrm>
          <a:prstGeom prst="rect">
            <a:avLst/>
          </a:prstGeom>
        </p:spPr>
      </p:pic>
      <p:pic>
        <p:nvPicPr>
          <p:cNvPr id="13" name="Picture 12">
            <a:extLst>
              <a:ext uri="{FF2B5EF4-FFF2-40B4-BE49-F238E27FC236}">
                <a16:creationId xmlns:a16="http://schemas.microsoft.com/office/drawing/2014/main" id="{D6A8C470-CBBB-48FD-9376-010FD2A77C44}"/>
              </a:ext>
            </a:extLst>
          </p:cNvPr>
          <p:cNvPicPr>
            <a:picLocks noChangeAspect="1"/>
          </p:cNvPicPr>
          <p:nvPr/>
        </p:nvPicPr>
        <p:blipFill>
          <a:blip r:embed="rId4"/>
          <a:stretch>
            <a:fillRect/>
          </a:stretch>
        </p:blipFill>
        <p:spPr>
          <a:xfrm>
            <a:off x="8559683" y="4482670"/>
            <a:ext cx="749873" cy="762066"/>
          </a:xfrm>
          <a:prstGeom prst="rect">
            <a:avLst/>
          </a:prstGeom>
        </p:spPr>
      </p:pic>
      <p:pic>
        <p:nvPicPr>
          <p:cNvPr id="15" name="Picture 14">
            <a:extLst>
              <a:ext uri="{FF2B5EF4-FFF2-40B4-BE49-F238E27FC236}">
                <a16:creationId xmlns:a16="http://schemas.microsoft.com/office/drawing/2014/main" id="{F02D0FD6-5BDA-4988-B185-629E24354CBE}"/>
              </a:ext>
            </a:extLst>
          </p:cNvPr>
          <p:cNvPicPr>
            <a:picLocks noChangeAspect="1"/>
          </p:cNvPicPr>
          <p:nvPr/>
        </p:nvPicPr>
        <p:blipFill>
          <a:blip r:embed="rId2"/>
          <a:stretch>
            <a:fillRect/>
          </a:stretch>
        </p:blipFill>
        <p:spPr>
          <a:xfrm>
            <a:off x="5395663" y="4320850"/>
            <a:ext cx="914479" cy="883997"/>
          </a:xfrm>
          <a:prstGeom prst="rect">
            <a:avLst/>
          </a:prstGeom>
        </p:spPr>
      </p:pic>
      <p:pic>
        <p:nvPicPr>
          <p:cNvPr id="16" name="Picture 15">
            <a:extLst>
              <a:ext uri="{FF2B5EF4-FFF2-40B4-BE49-F238E27FC236}">
                <a16:creationId xmlns:a16="http://schemas.microsoft.com/office/drawing/2014/main" id="{CF62ED58-1B05-493B-92F2-558E50810A57}"/>
              </a:ext>
            </a:extLst>
          </p:cNvPr>
          <p:cNvPicPr>
            <a:picLocks noChangeAspect="1"/>
          </p:cNvPicPr>
          <p:nvPr/>
        </p:nvPicPr>
        <p:blipFill>
          <a:blip r:embed="rId5"/>
          <a:stretch>
            <a:fillRect/>
          </a:stretch>
        </p:blipFill>
        <p:spPr>
          <a:xfrm>
            <a:off x="5560268" y="4437720"/>
            <a:ext cx="585267" cy="566977"/>
          </a:xfrm>
          <a:prstGeom prst="rect">
            <a:avLst/>
          </a:prstGeom>
        </p:spPr>
      </p:pic>
    </p:spTree>
    <p:extLst>
      <p:ext uri="{BB962C8B-B14F-4D97-AF65-F5344CB8AC3E}">
        <p14:creationId xmlns:p14="http://schemas.microsoft.com/office/powerpoint/2010/main" val="386918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3C9782-BD13-4DD8-B27F-A5D4A8A02E7E}"/>
              </a:ext>
            </a:extLst>
          </p:cNvPr>
          <p:cNvSpPr>
            <a:spLocks noGrp="1"/>
          </p:cNvSpPr>
          <p:nvPr>
            <p:ph type="subTitle" idx="2"/>
          </p:nvPr>
        </p:nvSpPr>
        <p:spPr>
          <a:xfrm>
            <a:off x="6096033" y="1350466"/>
            <a:ext cx="5145200" cy="4999999"/>
          </a:xfrm>
        </p:spPr>
        <p:txBody>
          <a:bodyPr wrap="square" anchor="t">
            <a:normAutofit/>
          </a:bodyPr>
          <a:lstStyle/>
          <a:p>
            <a:r>
              <a:rPr lang="hu-HU" b="1" dirty="0"/>
              <a:t>HARDVERKÖVETELMÉNYEK:</a:t>
            </a:r>
            <a:endParaRPr lang="hu-HU" dirty="0"/>
          </a:p>
          <a:p>
            <a:r>
              <a:rPr lang="hu-HU" b="1" dirty="0"/>
              <a:t>OS:</a:t>
            </a:r>
            <a:r>
              <a:rPr lang="hu-HU" dirty="0"/>
              <a:t> MacOS-64bit és Windows 7 (64bit) vagy újabb.</a:t>
            </a:r>
          </a:p>
          <a:p>
            <a:r>
              <a:rPr lang="hu-HU" b="1" dirty="0"/>
              <a:t>HDD:</a:t>
            </a:r>
            <a:r>
              <a:rPr lang="hu-HU" dirty="0"/>
              <a:t> 1,23 GB Windows esetén, vagy 2,8 GB </a:t>
            </a:r>
            <a:r>
              <a:rPr lang="hu-HU" dirty="0" err="1"/>
              <a:t>MacOS</a:t>
            </a:r>
            <a:r>
              <a:rPr lang="hu-HU" dirty="0"/>
              <a:t> esetén a </a:t>
            </a:r>
            <a:r>
              <a:rPr lang="hu-HU" dirty="0" err="1"/>
              <a:t>Flutter</a:t>
            </a:r>
            <a:r>
              <a:rPr lang="hu-HU" dirty="0"/>
              <a:t> SDK-hoz.</a:t>
            </a:r>
          </a:p>
          <a:p>
            <a:r>
              <a:rPr lang="hu-HU" b="1" dirty="0"/>
              <a:t>RAM:</a:t>
            </a:r>
            <a:r>
              <a:rPr lang="hu-HU" dirty="0"/>
              <a:t> Minimum 4 GB.</a:t>
            </a:r>
          </a:p>
          <a:p>
            <a:r>
              <a:rPr lang="hu-HU" b="1" dirty="0"/>
              <a:t>Processzor:</a:t>
            </a:r>
            <a:r>
              <a:rPr lang="hu-HU" dirty="0"/>
              <a:t> Intel i3 3. generációs vagy AMD megfelelő.</a:t>
            </a:r>
          </a:p>
          <a:p>
            <a:r>
              <a:rPr lang="hu-HU" b="1" dirty="0"/>
              <a:t>SZOFTVERKÖVETELMÉNYEK:</a:t>
            </a:r>
            <a:endParaRPr lang="hu-HU" dirty="0"/>
          </a:p>
          <a:p>
            <a:r>
              <a:rPr lang="hu-HU" b="1" dirty="0"/>
              <a:t>OS:</a:t>
            </a:r>
            <a:r>
              <a:rPr lang="hu-HU" dirty="0"/>
              <a:t> MacOS-64bit és Windows 7 (64bit) vagy újabb.</a:t>
            </a:r>
          </a:p>
          <a:p>
            <a:r>
              <a:rPr lang="hu-HU" b="1" dirty="0"/>
              <a:t>ESZKÖZÖK:</a:t>
            </a:r>
            <a:r>
              <a:rPr lang="hu-HU" dirty="0"/>
              <a:t> </a:t>
            </a:r>
            <a:r>
              <a:rPr lang="hu-HU" dirty="0" err="1"/>
              <a:t>Flutter</a:t>
            </a:r>
            <a:r>
              <a:rPr lang="hu-HU" dirty="0"/>
              <a:t> SDK.</a:t>
            </a:r>
          </a:p>
          <a:p>
            <a:r>
              <a:rPr lang="hu-HU" dirty="0"/>
              <a:t>Android </a:t>
            </a:r>
            <a:r>
              <a:rPr lang="hu-HU" dirty="0" err="1"/>
              <a:t>Studio</a:t>
            </a:r>
            <a:r>
              <a:rPr lang="hu-HU" dirty="0"/>
              <a:t>/Visual </a:t>
            </a:r>
            <a:r>
              <a:rPr lang="hu-HU" dirty="0" err="1"/>
              <a:t>Studio</a:t>
            </a:r>
            <a:r>
              <a:rPr lang="hu-HU" dirty="0"/>
              <a:t> </a:t>
            </a:r>
            <a:r>
              <a:rPr lang="hu-HU" dirty="0" err="1"/>
              <a:t>Code</a:t>
            </a:r>
            <a:r>
              <a:rPr lang="hu-HU" dirty="0"/>
              <a:t> vagy bármely más IDE, amely támogatja a Dart-ot.</a:t>
            </a:r>
          </a:p>
          <a:p>
            <a:r>
              <a:rPr lang="hu-HU" dirty="0" err="1"/>
              <a:t>Git</a:t>
            </a:r>
            <a:r>
              <a:rPr lang="hu-HU" dirty="0"/>
              <a:t>.</a:t>
            </a:r>
          </a:p>
          <a:p>
            <a:r>
              <a:rPr lang="hu-HU" dirty="0"/>
              <a:t>Windows PowerShell 5.0 (csak Windows felhasználóknak).</a:t>
            </a:r>
          </a:p>
        </p:txBody>
      </p:sp>
      <p:pic>
        <p:nvPicPr>
          <p:cNvPr id="4" name="Picture 3" descr="Icon&#10;&#10;Description automatically generated">
            <a:extLst>
              <a:ext uri="{FF2B5EF4-FFF2-40B4-BE49-F238E27FC236}">
                <a16:creationId xmlns:a16="http://schemas.microsoft.com/office/drawing/2014/main" id="{71E910D0-EBE0-4CF1-AA5A-377CBE2D7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95" y="1027522"/>
            <a:ext cx="1847850" cy="2401478"/>
          </a:xfrm>
          <a:prstGeom prst="rect">
            <a:avLst/>
          </a:prstGeom>
        </p:spPr>
      </p:pic>
      <p:pic>
        <p:nvPicPr>
          <p:cNvPr id="6" name="Picture 5" descr="Logo&#10;&#10;Description automatically generated with low confidence">
            <a:extLst>
              <a:ext uri="{FF2B5EF4-FFF2-40B4-BE49-F238E27FC236}">
                <a16:creationId xmlns:a16="http://schemas.microsoft.com/office/drawing/2014/main" id="{E4C4B318-0013-4FA9-91C1-7DDA8BABA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95" y="3234262"/>
            <a:ext cx="3613645" cy="1806823"/>
          </a:xfrm>
          <a:prstGeom prst="rect">
            <a:avLst/>
          </a:prstGeom>
        </p:spPr>
      </p:pic>
      <p:pic>
        <p:nvPicPr>
          <p:cNvPr id="11" name="Picture 10" descr="Icon&#10;&#10;Description automatically generated">
            <a:extLst>
              <a:ext uri="{FF2B5EF4-FFF2-40B4-BE49-F238E27FC236}">
                <a16:creationId xmlns:a16="http://schemas.microsoft.com/office/drawing/2014/main" id="{8EECD30F-2DF5-4A97-8F04-645B3741B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445" y="1433054"/>
            <a:ext cx="1590413" cy="1590413"/>
          </a:xfrm>
          <a:prstGeom prst="rect">
            <a:avLst/>
          </a:prstGeom>
        </p:spPr>
      </p:pic>
    </p:spTree>
    <p:extLst>
      <p:ext uri="{BB962C8B-B14F-4D97-AF65-F5344CB8AC3E}">
        <p14:creationId xmlns:p14="http://schemas.microsoft.com/office/powerpoint/2010/main" val="2203987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D5FC46-EB88-40D9-8001-89A34F4626F7}"/>
              </a:ext>
            </a:extLst>
          </p:cNvPr>
          <p:cNvSpPr>
            <a:spLocks noGrp="1"/>
          </p:cNvSpPr>
          <p:nvPr>
            <p:ph type="title"/>
          </p:nvPr>
        </p:nvSpPr>
        <p:spPr/>
        <p:txBody>
          <a:bodyPr/>
          <a:lstStyle/>
          <a:p>
            <a:r>
              <a:rPr lang="en-US" dirty="0">
                <a:solidFill>
                  <a:schemeClr val="tx1"/>
                </a:solidFill>
              </a:rPr>
              <a:t>RENDSZERTERVEZÉS</a:t>
            </a:r>
          </a:p>
        </p:txBody>
      </p:sp>
      <p:pic>
        <p:nvPicPr>
          <p:cNvPr id="7" name="Picture 6">
            <a:extLst>
              <a:ext uri="{FF2B5EF4-FFF2-40B4-BE49-F238E27FC236}">
                <a16:creationId xmlns:a16="http://schemas.microsoft.com/office/drawing/2014/main" id="{947EF1AE-E5FB-46DC-A28C-12D9D1E9FC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6246" y="2306320"/>
            <a:ext cx="8388760" cy="2844520"/>
          </a:xfrm>
          <a:prstGeom prst="rect">
            <a:avLst/>
          </a:prstGeom>
        </p:spPr>
      </p:pic>
    </p:spTree>
    <p:extLst>
      <p:ext uri="{BB962C8B-B14F-4D97-AF65-F5344CB8AC3E}">
        <p14:creationId xmlns:p14="http://schemas.microsoft.com/office/powerpoint/2010/main" val="350259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C7D4-AD21-4401-BAC9-F3348FA2506B}"/>
              </a:ext>
            </a:extLst>
          </p:cNvPr>
          <p:cNvSpPr>
            <a:spLocks noGrp="1"/>
          </p:cNvSpPr>
          <p:nvPr>
            <p:ph type="title"/>
          </p:nvPr>
        </p:nvSpPr>
        <p:spPr/>
        <p:txBody>
          <a:bodyPr/>
          <a:lstStyle/>
          <a:p>
            <a:r>
              <a:rPr lang="en-US" dirty="0">
                <a:solidFill>
                  <a:schemeClr val="tx1"/>
                </a:solidFill>
              </a:rPr>
              <a:t>VÉGREHAJTÁS</a:t>
            </a:r>
          </a:p>
        </p:txBody>
      </p:sp>
      <p:sp>
        <p:nvSpPr>
          <p:cNvPr id="3" name="Text Placeholder 2">
            <a:extLst>
              <a:ext uri="{FF2B5EF4-FFF2-40B4-BE49-F238E27FC236}">
                <a16:creationId xmlns:a16="http://schemas.microsoft.com/office/drawing/2014/main" id="{B52DC260-DB4F-483F-B806-8C6B38BEC01C}"/>
              </a:ext>
            </a:extLst>
          </p:cNvPr>
          <p:cNvSpPr>
            <a:spLocks noGrp="1"/>
          </p:cNvSpPr>
          <p:nvPr>
            <p:ph type="body" idx="1"/>
          </p:nvPr>
        </p:nvSpPr>
        <p:spPr/>
        <p:txBody>
          <a:bodyPr/>
          <a:lstStyle/>
          <a:p>
            <a:r>
              <a:rPr lang="hu-HU" sz="1800" dirty="0"/>
              <a:t>A megvalósítás körülbelül három hónapot vett igénybe, és minden nap programozással foglalkoztunk, hogy végül eljussunk a végtermékhez. A megvalósítás során aktivitásokat kellett terveznünk, amelyek hasonlóak a webalkalmazások oldalaihoz, valamint létrehozni és összekapcsolni a grafikus felhasználói felületet a funkcionalitásokkal. Minden alkalommal, amikor egy funkciót megvalósítottunk, közvetlenül teszteltük az AVD emulátoron és az Android telefonomon, hogy valósághű képet kapjunk arról, hogy az alkalmazás hogyan nézne ki ügyfeleink mobiltelefonjain. Ezenkívül sikerült a mobilalkalmazást kompatibilissé tenni különböző verziókat támogató telefonokkal. Továbbá a mobilalkalmazás számos funkcióval rendelkezik:</a:t>
            </a:r>
          </a:p>
          <a:p>
            <a:r>
              <a:rPr lang="hu-HU" sz="1800" dirty="0"/>
              <a:t>Okos szűrők</a:t>
            </a:r>
          </a:p>
          <a:p>
            <a:r>
              <a:rPr lang="hu-HU" sz="1800" dirty="0"/>
              <a:t>Kategorizált nézet</a:t>
            </a:r>
          </a:p>
          <a:p>
            <a:r>
              <a:rPr lang="hu-HU" sz="1800" dirty="0"/>
              <a:t>Kiválasztott gyűjtemények</a:t>
            </a:r>
          </a:p>
          <a:p>
            <a:r>
              <a:rPr lang="hu-HU" sz="1800" dirty="0"/>
              <a:t>Kamra kezelő</a:t>
            </a:r>
          </a:p>
          <a:p>
            <a:r>
              <a:rPr lang="hu-HU" sz="1800" dirty="0"/>
              <a:t>Étkezés tervező</a:t>
            </a:r>
          </a:p>
          <a:p>
            <a:r>
              <a:rPr lang="hu-HU" sz="1800" dirty="0"/>
              <a:t>Bevásárló lista</a:t>
            </a:r>
          </a:p>
          <a:p>
            <a:pPr marL="169329"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844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73636" y="3020010"/>
            <a:ext cx="4024840" cy="1508105"/>
          </a:xfrm>
          <a:prstGeom prst="rect">
            <a:avLst/>
          </a:prstGeom>
          <a:noFill/>
        </p:spPr>
        <p:txBody>
          <a:bodyPr wrap="square" rtlCol="0" anchor="ctr">
            <a:spAutoFit/>
          </a:bodyPr>
          <a:lstStyle/>
          <a:p>
            <a:r>
              <a:rPr lang="hu-HU" altLang="ko-KR" sz="4600" dirty="0">
                <a:solidFill>
                  <a:schemeClr val="tx1">
                    <a:lumMod val="85000"/>
                    <a:lumOff val="15000"/>
                  </a:schemeClr>
                </a:solidFill>
                <a:cs typeface="Arial" pitchFamily="34" charset="0"/>
              </a:rPr>
              <a:t>A FUNKCIÓINK</a:t>
            </a:r>
            <a:endParaRPr lang="ko-KR" altLang="en-US" sz="4600" dirty="0">
              <a:solidFill>
                <a:schemeClr val="tx1">
                  <a:lumMod val="85000"/>
                  <a:lumOff val="15000"/>
                </a:schemeClr>
              </a:solidFill>
              <a:cs typeface="Arial" pitchFamily="34" charset="0"/>
            </a:endParaRPr>
          </a:p>
        </p:txBody>
      </p:sp>
      <p:grpSp>
        <p:nvGrpSpPr>
          <p:cNvPr id="14" name="Group 13"/>
          <p:cNvGrpSpPr/>
          <p:nvPr/>
        </p:nvGrpSpPr>
        <p:grpSpPr>
          <a:xfrm>
            <a:off x="716113" y="602610"/>
            <a:ext cx="3225644" cy="1928172"/>
            <a:chOff x="871228" y="650416"/>
            <a:chExt cx="3225644" cy="1928172"/>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a:ln>
              <a:noFill/>
            </a:ln>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a:ln>
              <a:noFill/>
            </a:ln>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a:ln>
              <a:noFill/>
            </a:ln>
          </p:spPr>
        </p:pic>
      </p:grpSp>
      <p:cxnSp>
        <p:nvCxnSpPr>
          <p:cNvPr id="17" name="Straight Connector 16"/>
          <p:cNvCxnSpPr/>
          <p:nvPr/>
        </p:nvCxnSpPr>
        <p:spPr>
          <a:xfrm flipV="1">
            <a:off x="409074" y="2743200"/>
            <a:ext cx="3671802" cy="1"/>
          </a:xfrm>
          <a:prstGeom prst="line">
            <a:avLst/>
          </a:prstGeom>
          <a:ln w="57150">
            <a:solidFill>
              <a:schemeClr val="tx1"/>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056812" y="2743201"/>
            <a:ext cx="24064" cy="39463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4370" y="589416"/>
            <a:ext cx="2293" cy="6130361"/>
          </a:xfrm>
          <a:prstGeom prst="line">
            <a:avLst/>
          </a:prstGeom>
          <a:ln w="57150">
            <a:solidFill>
              <a:schemeClr val="tx1"/>
            </a:solidFill>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068844" y="6689753"/>
            <a:ext cx="502920" cy="802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324348" y="401218"/>
            <a:ext cx="5756788" cy="790507"/>
            <a:chOff x="4710841" y="1482096"/>
            <a:chExt cx="5756788" cy="790507"/>
          </a:xfrm>
        </p:grpSpPr>
        <p:grpSp>
          <p:nvGrpSpPr>
            <p:cNvPr id="4" name="Group 3"/>
            <p:cNvGrpSpPr/>
            <p:nvPr/>
          </p:nvGrpSpPr>
          <p:grpSpPr>
            <a:xfrm>
              <a:off x="5959937" y="1482096"/>
              <a:ext cx="4507692" cy="615553"/>
              <a:chOff x="6485283" y="1411926"/>
              <a:chExt cx="4507692" cy="615553"/>
            </a:xfrm>
          </p:grpSpPr>
          <p:sp>
            <p:nvSpPr>
              <p:cNvPr id="8" name="TextBox 7"/>
              <p:cNvSpPr txBox="1"/>
              <p:nvPr/>
            </p:nvSpPr>
            <p:spPr>
              <a:xfrm>
                <a:off x="6485283" y="1750480"/>
                <a:ext cx="4507692" cy="276999"/>
              </a:xfrm>
              <a:prstGeom prst="rect">
                <a:avLst/>
              </a:prstGeom>
              <a:noFill/>
            </p:spPr>
            <p:txBody>
              <a:bodyPr wrap="square" rtlCol="0">
                <a:spAutoFit/>
              </a:bodyPr>
              <a:lstStyle/>
              <a:p>
                <a:r>
                  <a:rPr lang="en-US" altLang="ko-KR" sz="1200" dirty="0" err="1">
                    <a:solidFill>
                      <a:schemeClr val="tx1">
                        <a:lumMod val="85000"/>
                        <a:lumOff val="15000"/>
                      </a:schemeClr>
                    </a:solidFill>
                    <a:ea typeface="FZShuTi" pitchFamily="2" charset="-122"/>
                    <a:cs typeface="Arial" pitchFamily="34" charset="0"/>
                  </a:rPr>
                  <a:t>Keresés</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név</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alapösszetevők</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étrend</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szerint</a:t>
                </a:r>
                <a:r>
                  <a:rPr lang="en-US" altLang="ko-KR" sz="1200" dirty="0">
                    <a:solidFill>
                      <a:schemeClr val="tx1">
                        <a:lumMod val="85000"/>
                        <a:lumOff val="15000"/>
                      </a:schemeClr>
                    </a:solidFill>
                    <a:ea typeface="FZShuTi" pitchFamily="2" charset="-122"/>
                    <a:cs typeface="Arial" pitchFamily="34" charset="0"/>
                  </a:rPr>
                  <a:t>.</a:t>
                </a:r>
                <a:endParaRPr lang="en-US" altLang="ko-KR" sz="1200" dirty="0">
                  <a:solidFill>
                    <a:schemeClr val="tx1">
                      <a:lumMod val="85000"/>
                      <a:lumOff val="15000"/>
                    </a:schemeClr>
                  </a:solidFill>
                  <a:cs typeface="Arial" pitchFamily="34" charset="0"/>
                </a:endParaRPr>
              </a:p>
            </p:txBody>
          </p:sp>
          <p:sp>
            <p:nvSpPr>
              <p:cNvPr id="9" name="TextBox 8"/>
              <p:cNvSpPr txBox="1"/>
              <p:nvPr/>
            </p:nvSpPr>
            <p:spPr>
              <a:xfrm>
                <a:off x="6485283" y="1411926"/>
                <a:ext cx="4507692" cy="369332"/>
              </a:xfrm>
              <a:prstGeom prst="rect">
                <a:avLst/>
              </a:prstGeom>
              <a:noFill/>
            </p:spPr>
            <p:txBody>
              <a:bodyPr wrap="square" lIns="108000" rIns="108000" rtlCol="0">
                <a:spAutoFit/>
              </a:bodyPr>
              <a:lstStyle/>
              <a:p>
                <a:r>
                  <a:rPr lang="en-US" altLang="ko-KR" b="1" dirty="0" err="1">
                    <a:solidFill>
                      <a:schemeClr val="tx1">
                        <a:lumMod val="85000"/>
                        <a:lumOff val="15000"/>
                      </a:schemeClr>
                    </a:solidFill>
                    <a:cs typeface="Arial" pitchFamily="34" charset="0"/>
                  </a:rPr>
                  <a:t>Intelligens</a:t>
                </a:r>
                <a:r>
                  <a:rPr lang="en-US" altLang="ko-KR" b="1" dirty="0">
                    <a:solidFill>
                      <a:schemeClr val="tx1">
                        <a:lumMod val="85000"/>
                        <a:lumOff val="15000"/>
                      </a:schemeClr>
                    </a:solidFill>
                    <a:cs typeface="Arial" pitchFamily="34" charset="0"/>
                  </a:rPr>
                  <a:t> </a:t>
                </a:r>
                <a:r>
                  <a:rPr lang="en-US" altLang="ko-KR" b="1" dirty="0" err="1">
                    <a:solidFill>
                      <a:schemeClr val="tx1">
                        <a:lumMod val="85000"/>
                        <a:lumOff val="15000"/>
                      </a:schemeClr>
                    </a:solidFill>
                    <a:cs typeface="Arial" pitchFamily="34" charset="0"/>
                  </a:rPr>
                  <a:t>kereső-fiter</a:t>
                </a:r>
                <a:endParaRPr lang="ko-KR" altLang="en-US" b="1" dirty="0">
                  <a:solidFill>
                    <a:schemeClr val="tx1">
                      <a:lumMod val="85000"/>
                      <a:lumOff val="15000"/>
                    </a:schemeClr>
                  </a:solidFill>
                  <a:cs typeface="Arial" pitchFamily="34" charset="0"/>
                </a:endParaRPr>
              </a:p>
            </p:txBody>
          </p:sp>
        </p:grpSp>
        <p:grpSp>
          <p:nvGrpSpPr>
            <p:cNvPr id="5" name="Group 4"/>
            <p:cNvGrpSpPr/>
            <p:nvPr/>
          </p:nvGrpSpPr>
          <p:grpSpPr>
            <a:xfrm>
              <a:off x="4710841" y="1491808"/>
              <a:ext cx="958096" cy="780795"/>
              <a:chOff x="5289352" y="1449052"/>
              <a:chExt cx="958096" cy="780795"/>
            </a:xfrm>
          </p:grpSpPr>
          <p:sp>
            <p:nvSpPr>
              <p:cNvPr id="6" name="Oval 5"/>
              <p:cNvSpPr/>
              <p:nvPr/>
            </p:nvSpPr>
            <p:spPr>
              <a:xfrm>
                <a:off x="5412981" y="1449052"/>
                <a:ext cx="780795" cy="780795"/>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7" name="TextBox 6"/>
              <p:cNvSpPr txBox="1"/>
              <p:nvPr/>
            </p:nvSpPr>
            <p:spPr>
              <a:xfrm>
                <a:off x="5289352" y="151301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1</a:t>
                </a:r>
                <a:endParaRPr lang="ko-KR" altLang="en-US" sz="3600" b="1" dirty="0">
                  <a:solidFill>
                    <a:schemeClr val="bg1"/>
                  </a:solidFill>
                  <a:cs typeface="Arial" pitchFamily="34" charset="0"/>
                </a:endParaRPr>
              </a:p>
            </p:txBody>
          </p:sp>
        </p:grpSp>
      </p:grpSp>
      <p:grpSp>
        <p:nvGrpSpPr>
          <p:cNvPr id="36" name="Group 35"/>
          <p:cNvGrpSpPr/>
          <p:nvPr/>
        </p:nvGrpSpPr>
        <p:grpSpPr>
          <a:xfrm>
            <a:off x="5359327" y="1523840"/>
            <a:ext cx="6546923" cy="826164"/>
            <a:chOff x="4745820" y="1482096"/>
            <a:chExt cx="6546923" cy="826164"/>
          </a:xfrm>
        </p:grpSpPr>
        <p:grpSp>
          <p:nvGrpSpPr>
            <p:cNvPr id="37" name="Group 36"/>
            <p:cNvGrpSpPr/>
            <p:nvPr/>
          </p:nvGrpSpPr>
          <p:grpSpPr>
            <a:xfrm>
              <a:off x="5959936" y="1482096"/>
              <a:ext cx="5332807" cy="800219"/>
              <a:chOff x="6485282" y="1411926"/>
              <a:chExt cx="5332807" cy="800219"/>
            </a:xfrm>
          </p:grpSpPr>
          <p:sp>
            <p:nvSpPr>
              <p:cNvPr id="41" name="TextBox 40"/>
              <p:cNvSpPr txBox="1"/>
              <p:nvPr/>
            </p:nvSpPr>
            <p:spPr>
              <a:xfrm>
                <a:off x="6485282" y="1750480"/>
                <a:ext cx="5332807" cy="461665"/>
              </a:xfrm>
              <a:prstGeom prst="rect">
                <a:avLst/>
              </a:prstGeom>
              <a:noFill/>
            </p:spPr>
            <p:txBody>
              <a:bodyPr wrap="square" rtlCol="0">
                <a:spAutoFit/>
              </a:bodyPr>
              <a:lstStyle/>
              <a:p>
                <a:r>
                  <a:rPr lang="en-US" altLang="ko-KR" sz="1200" dirty="0">
                    <a:solidFill>
                      <a:schemeClr val="tx1">
                        <a:lumMod val="85000"/>
                        <a:lumOff val="15000"/>
                      </a:schemeClr>
                    </a:solidFill>
                    <a:ea typeface="FZShuTi" pitchFamily="2" charset="-122"/>
                    <a:cs typeface="Arial" pitchFamily="34" charset="0"/>
                  </a:rPr>
                  <a:t>A </a:t>
                </a:r>
                <a:r>
                  <a:rPr lang="en-US" altLang="ko-KR" sz="1200" dirty="0" err="1">
                    <a:solidFill>
                      <a:schemeClr val="tx1">
                        <a:lumMod val="85000"/>
                        <a:lumOff val="15000"/>
                      </a:schemeClr>
                    </a:solidFill>
                    <a:ea typeface="FZShuTi" pitchFamily="2" charset="-122"/>
                    <a:cs typeface="Arial" pitchFamily="34" charset="0"/>
                  </a:rPr>
                  <a:t>finomításokat</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cusines</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élelmiszertípusok</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étrendek</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vegán</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stb</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Kategóriákba</a:t>
                </a:r>
                <a:r>
                  <a:rPr lang="en-US" altLang="ko-KR" sz="1200" dirty="0">
                    <a:solidFill>
                      <a:schemeClr val="tx1">
                        <a:lumMod val="85000"/>
                        <a:lumOff val="15000"/>
                      </a:schemeClr>
                    </a:solidFill>
                    <a:ea typeface="FZShuTi" pitchFamily="2" charset="-122"/>
                    <a:cs typeface="Arial" pitchFamily="34" charset="0"/>
                  </a:rPr>
                  <a:t> </a:t>
                </a:r>
                <a:r>
                  <a:rPr lang="en-US" altLang="ko-KR" sz="1200" dirty="0" err="1">
                    <a:solidFill>
                      <a:schemeClr val="tx1">
                        <a:lumMod val="85000"/>
                        <a:lumOff val="15000"/>
                      </a:schemeClr>
                    </a:solidFill>
                    <a:ea typeface="FZShuTi" pitchFamily="2" charset="-122"/>
                    <a:cs typeface="Arial" pitchFamily="34" charset="0"/>
                  </a:rPr>
                  <a:t>sorolják</a:t>
                </a:r>
                <a:r>
                  <a:rPr lang="en-US" altLang="ko-KR" sz="1200" dirty="0">
                    <a:solidFill>
                      <a:schemeClr val="tx1">
                        <a:lumMod val="85000"/>
                        <a:lumOff val="15000"/>
                      </a:schemeClr>
                    </a:solidFill>
                    <a:ea typeface="FZShuTi" pitchFamily="2" charset="-122"/>
                    <a:cs typeface="Arial" pitchFamily="34" charset="0"/>
                  </a:rPr>
                  <a:t>.</a:t>
                </a:r>
                <a:endParaRPr lang="en-US" altLang="ko-KR" sz="1200" dirty="0">
                  <a:solidFill>
                    <a:schemeClr val="tx1">
                      <a:lumMod val="85000"/>
                      <a:lumOff val="15000"/>
                    </a:schemeClr>
                  </a:solidFill>
                  <a:cs typeface="Arial" pitchFamily="34" charset="0"/>
                </a:endParaRPr>
              </a:p>
            </p:txBody>
          </p:sp>
          <p:sp>
            <p:nvSpPr>
              <p:cNvPr id="42" name="TextBox 41"/>
              <p:cNvSpPr txBox="1"/>
              <p:nvPr/>
            </p:nvSpPr>
            <p:spPr>
              <a:xfrm>
                <a:off x="6485283" y="1411926"/>
                <a:ext cx="4507692" cy="369332"/>
              </a:xfrm>
              <a:prstGeom prst="rect">
                <a:avLst/>
              </a:prstGeom>
              <a:noFill/>
            </p:spPr>
            <p:txBody>
              <a:bodyPr wrap="square" lIns="108000" rIns="108000" rtlCol="0">
                <a:spAutoFit/>
              </a:bodyPr>
              <a:lstStyle/>
              <a:p>
                <a:r>
                  <a:rPr lang="en-US" altLang="ko-KR" b="1" dirty="0" err="1">
                    <a:solidFill>
                      <a:schemeClr val="tx1">
                        <a:lumMod val="85000"/>
                        <a:lumOff val="15000"/>
                      </a:schemeClr>
                    </a:solidFill>
                    <a:cs typeface="Arial" pitchFamily="34" charset="0"/>
                  </a:rPr>
                  <a:t>Kategorizált</a:t>
                </a:r>
                <a:endParaRPr lang="ko-KR" altLang="en-US" b="1" dirty="0">
                  <a:solidFill>
                    <a:schemeClr val="tx1">
                      <a:lumMod val="85000"/>
                      <a:lumOff val="15000"/>
                    </a:schemeClr>
                  </a:solidFill>
                  <a:cs typeface="Arial" pitchFamily="34" charset="0"/>
                </a:endParaRPr>
              </a:p>
            </p:txBody>
          </p:sp>
        </p:grpSp>
        <p:grpSp>
          <p:nvGrpSpPr>
            <p:cNvPr id="38" name="Group 37"/>
            <p:cNvGrpSpPr/>
            <p:nvPr/>
          </p:nvGrpSpPr>
          <p:grpSpPr>
            <a:xfrm>
              <a:off x="4745820" y="1527465"/>
              <a:ext cx="958096" cy="780795"/>
              <a:chOff x="5324331" y="1484709"/>
              <a:chExt cx="958096" cy="780795"/>
            </a:xfrm>
          </p:grpSpPr>
          <p:sp>
            <p:nvSpPr>
              <p:cNvPr id="39" name="Oval 38"/>
              <p:cNvSpPr/>
              <p:nvPr/>
            </p:nvSpPr>
            <p:spPr>
              <a:xfrm>
                <a:off x="5410914" y="1484709"/>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40" name="TextBox 3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2</a:t>
                </a:r>
                <a:endParaRPr lang="ko-KR" altLang="en-US" sz="3600" b="1" dirty="0">
                  <a:solidFill>
                    <a:schemeClr val="bg1"/>
                  </a:solidFill>
                  <a:cs typeface="Arial" pitchFamily="34" charset="0"/>
                </a:endParaRPr>
              </a:p>
            </p:txBody>
          </p:sp>
        </p:grpSp>
      </p:grpSp>
      <p:grpSp>
        <p:nvGrpSpPr>
          <p:cNvPr id="43" name="Group 42"/>
          <p:cNvGrpSpPr/>
          <p:nvPr/>
        </p:nvGrpSpPr>
        <p:grpSpPr>
          <a:xfrm>
            <a:off x="5359327" y="2561104"/>
            <a:ext cx="5712284" cy="800219"/>
            <a:chOff x="4755345" y="1482096"/>
            <a:chExt cx="5712284" cy="800219"/>
          </a:xfrm>
        </p:grpSpPr>
        <p:grpSp>
          <p:nvGrpSpPr>
            <p:cNvPr id="44" name="Group 43"/>
            <p:cNvGrpSpPr/>
            <p:nvPr/>
          </p:nvGrpSpPr>
          <p:grpSpPr>
            <a:xfrm>
              <a:off x="5959937" y="1482096"/>
              <a:ext cx="4507692" cy="800219"/>
              <a:chOff x="6485283" y="1411926"/>
              <a:chExt cx="4507692" cy="800219"/>
            </a:xfrm>
          </p:grpSpPr>
          <p:sp>
            <p:nvSpPr>
              <p:cNvPr id="48" name="TextBox 47"/>
              <p:cNvSpPr txBox="1"/>
              <p:nvPr/>
            </p:nvSpPr>
            <p:spPr>
              <a:xfrm>
                <a:off x="6485283" y="1750480"/>
                <a:ext cx="4507692" cy="461665"/>
              </a:xfrm>
              <a:prstGeom prst="rect">
                <a:avLst/>
              </a:prstGeom>
              <a:noFill/>
            </p:spPr>
            <p:txBody>
              <a:bodyPr wrap="square" rtlCol="0">
                <a:spAutoFit/>
              </a:bodyPr>
              <a:lstStyle/>
              <a:p>
                <a:r>
                  <a:rPr lang="hu-HU" altLang="ko-KR" sz="1200" dirty="0">
                    <a:solidFill>
                      <a:schemeClr val="tx1">
                        <a:lumMod val="85000"/>
                        <a:lumOff val="15000"/>
                      </a:schemeClr>
                    </a:solidFill>
                    <a:cs typeface="Arial" pitchFamily="34" charset="0"/>
                  </a:rPr>
                  <a:t>Válogatott </a:t>
                </a:r>
                <a:r>
                  <a:rPr lang="hu-HU" altLang="ko-KR" sz="1200" dirty="0" err="1">
                    <a:solidFill>
                      <a:schemeClr val="tx1">
                        <a:lumMod val="85000"/>
                        <a:lumOff val="15000"/>
                      </a:schemeClr>
                    </a:solidFill>
                    <a:cs typeface="Arial" pitchFamily="34" charset="0"/>
                  </a:rPr>
                  <a:t>recipie</a:t>
                </a:r>
                <a:r>
                  <a:rPr lang="hu-HU" altLang="ko-KR" sz="1200" dirty="0">
                    <a:solidFill>
                      <a:schemeClr val="tx1">
                        <a:lumMod val="85000"/>
                        <a:lumOff val="15000"/>
                      </a:schemeClr>
                    </a:solidFill>
                    <a:cs typeface="Arial" pitchFamily="34" charset="0"/>
                  </a:rPr>
                  <a:t> gyűjtemények híres szakácsoktól, webes cikkektől stb.</a:t>
                </a:r>
                <a:endParaRPr lang="en-US" altLang="ko-KR" sz="1200" dirty="0">
                  <a:solidFill>
                    <a:schemeClr val="tx1">
                      <a:lumMod val="85000"/>
                      <a:lumOff val="15000"/>
                    </a:schemeClr>
                  </a:solidFill>
                  <a:cs typeface="Arial" pitchFamily="34" charset="0"/>
                </a:endParaRPr>
              </a:p>
            </p:txBody>
          </p:sp>
          <p:sp>
            <p:nvSpPr>
              <p:cNvPr id="49" name="TextBox 48"/>
              <p:cNvSpPr txBox="1"/>
              <p:nvPr/>
            </p:nvSpPr>
            <p:spPr>
              <a:xfrm>
                <a:off x="6485283" y="1411926"/>
                <a:ext cx="4507692" cy="369332"/>
              </a:xfrm>
              <a:prstGeom prst="rect">
                <a:avLst/>
              </a:prstGeom>
              <a:noFill/>
            </p:spPr>
            <p:txBody>
              <a:bodyPr wrap="square" lIns="108000" rIns="108000" rtlCol="0">
                <a:spAutoFit/>
              </a:bodyPr>
              <a:lstStyle/>
              <a:p>
                <a:r>
                  <a:rPr lang="hu-HU" altLang="ko-KR" b="1" dirty="0">
                    <a:solidFill>
                      <a:schemeClr val="tx1">
                        <a:lumMod val="85000"/>
                        <a:lumOff val="15000"/>
                      </a:schemeClr>
                    </a:solidFill>
                    <a:cs typeface="Arial" pitchFamily="34" charset="0"/>
                  </a:rPr>
                  <a:t>Válogatott gyűjtemények</a:t>
                </a:r>
                <a:endParaRPr lang="ko-KR" altLang="en-US" b="1" dirty="0">
                  <a:solidFill>
                    <a:schemeClr val="tx1">
                      <a:lumMod val="85000"/>
                      <a:lumOff val="15000"/>
                    </a:schemeClr>
                  </a:solidFill>
                  <a:cs typeface="Arial" pitchFamily="34" charset="0"/>
                </a:endParaRPr>
              </a:p>
            </p:txBody>
          </p:sp>
        </p:grpSp>
        <p:grpSp>
          <p:nvGrpSpPr>
            <p:cNvPr id="45" name="Group 44"/>
            <p:cNvGrpSpPr/>
            <p:nvPr/>
          </p:nvGrpSpPr>
          <p:grpSpPr>
            <a:xfrm>
              <a:off x="4755345" y="1491808"/>
              <a:ext cx="958096" cy="780795"/>
              <a:chOff x="5333856" y="1449052"/>
              <a:chExt cx="958096" cy="780795"/>
            </a:xfrm>
          </p:grpSpPr>
          <p:sp>
            <p:nvSpPr>
              <p:cNvPr id="46" name="Oval 45"/>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47" name="TextBox 46"/>
              <p:cNvSpPr txBox="1"/>
              <p:nvPr/>
            </p:nvSpPr>
            <p:spPr>
              <a:xfrm>
                <a:off x="5333856" y="146062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3</a:t>
                </a:r>
                <a:endParaRPr lang="ko-KR" altLang="en-US" sz="3600" b="1" dirty="0">
                  <a:solidFill>
                    <a:schemeClr val="bg1"/>
                  </a:solidFill>
                  <a:cs typeface="Arial" pitchFamily="34" charset="0"/>
                </a:endParaRPr>
              </a:p>
            </p:txBody>
          </p:sp>
        </p:grpSp>
      </p:grpSp>
      <p:grpSp>
        <p:nvGrpSpPr>
          <p:cNvPr id="50" name="Group 49"/>
          <p:cNvGrpSpPr/>
          <p:nvPr/>
        </p:nvGrpSpPr>
        <p:grpSpPr>
          <a:xfrm>
            <a:off x="5359327" y="3727896"/>
            <a:ext cx="6727898" cy="984885"/>
            <a:chOff x="4755345" y="1482096"/>
            <a:chExt cx="6727898" cy="984885"/>
          </a:xfrm>
        </p:grpSpPr>
        <p:grpSp>
          <p:nvGrpSpPr>
            <p:cNvPr id="51" name="Group 50"/>
            <p:cNvGrpSpPr/>
            <p:nvPr/>
          </p:nvGrpSpPr>
          <p:grpSpPr>
            <a:xfrm>
              <a:off x="5959937" y="1482096"/>
              <a:ext cx="5523306" cy="984885"/>
              <a:chOff x="6485283" y="1411926"/>
              <a:chExt cx="5523306" cy="984885"/>
            </a:xfrm>
          </p:grpSpPr>
          <p:sp>
            <p:nvSpPr>
              <p:cNvPr id="55" name="TextBox 54"/>
              <p:cNvSpPr txBox="1"/>
              <p:nvPr/>
            </p:nvSpPr>
            <p:spPr>
              <a:xfrm>
                <a:off x="6485283" y="1750480"/>
                <a:ext cx="5523306" cy="646331"/>
              </a:xfrm>
              <a:prstGeom prst="rect">
                <a:avLst/>
              </a:prstGeom>
              <a:noFill/>
            </p:spPr>
            <p:txBody>
              <a:bodyPr wrap="square" rtlCol="0">
                <a:spAutoFit/>
              </a:bodyPr>
              <a:lstStyle/>
              <a:p>
                <a:r>
                  <a:rPr lang="en-US" altLang="ko-KR" sz="1200" dirty="0" err="1">
                    <a:solidFill>
                      <a:schemeClr val="tx1">
                        <a:lumMod val="85000"/>
                        <a:lumOff val="15000"/>
                      </a:schemeClr>
                    </a:solidFill>
                    <a:cs typeface="Arial" pitchFamily="34" charset="0"/>
                  </a:rPr>
                  <a:t>Kezelje</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kamráját</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kamrakezelőnk</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segítségével</a:t>
                </a:r>
                <a:r>
                  <a:rPr lang="en-US" altLang="ko-KR" sz="1200" dirty="0">
                    <a:solidFill>
                      <a:schemeClr val="tx1">
                        <a:lumMod val="85000"/>
                        <a:lumOff val="15000"/>
                      </a:schemeClr>
                    </a:solidFill>
                    <a:cs typeface="Arial" pitchFamily="34" charset="0"/>
                  </a:rPr>
                  <a:t> </a:t>
                </a:r>
              </a:p>
              <a:p>
                <a:r>
                  <a:rPr lang="en-US" altLang="ko-KR" sz="1200" dirty="0" err="1">
                    <a:solidFill>
                      <a:schemeClr val="tx1">
                        <a:lumMod val="85000"/>
                        <a:lumOff val="15000"/>
                      </a:schemeClr>
                    </a:solidFill>
                    <a:cs typeface="Arial" pitchFamily="34" charset="0"/>
                  </a:rPr>
                  <a:t>Tervezze</a:t>
                </a:r>
                <a:r>
                  <a:rPr lang="en-US" altLang="ko-KR" sz="1200" dirty="0">
                    <a:solidFill>
                      <a:schemeClr val="tx1">
                        <a:lumMod val="85000"/>
                        <a:lumOff val="15000"/>
                      </a:schemeClr>
                    </a:solidFill>
                    <a:cs typeface="Arial" pitchFamily="34" charset="0"/>
                  </a:rPr>
                  <a:t> meg </a:t>
                </a:r>
                <a:r>
                  <a:rPr lang="en-US" altLang="ko-KR" sz="1200" dirty="0" err="1">
                    <a:solidFill>
                      <a:schemeClr val="tx1">
                        <a:lumMod val="85000"/>
                        <a:lumOff val="15000"/>
                      </a:schemeClr>
                    </a:solidFill>
                    <a:cs typeface="Arial" pitchFamily="34" charset="0"/>
                  </a:rPr>
                  <a:t>étkezéseit</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családi</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vacsorára</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partikra</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és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egyéb</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társadalmi</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összejövetelekre</a:t>
                </a:r>
                <a:r>
                  <a:rPr lang="en-US" altLang="ko-KR" sz="1200" dirty="0">
                    <a:solidFill>
                      <a:schemeClr val="tx1">
                        <a:lumMod val="85000"/>
                        <a:lumOff val="15000"/>
                      </a:schemeClr>
                    </a:solidFill>
                    <a:cs typeface="Arial" pitchFamily="34" charset="0"/>
                  </a:rPr>
                  <a:t>.</a:t>
                </a:r>
              </a:p>
            </p:txBody>
          </p:sp>
          <p:sp>
            <p:nvSpPr>
              <p:cNvPr id="56" name="TextBox 55"/>
              <p:cNvSpPr txBox="1"/>
              <p:nvPr/>
            </p:nvSpPr>
            <p:spPr>
              <a:xfrm>
                <a:off x="6485283" y="1411926"/>
                <a:ext cx="4507692" cy="369332"/>
              </a:xfrm>
              <a:prstGeom prst="rect">
                <a:avLst/>
              </a:prstGeom>
              <a:noFill/>
            </p:spPr>
            <p:txBody>
              <a:bodyPr wrap="square" lIns="108000" rIns="108000" rtlCol="0">
                <a:spAutoFit/>
              </a:bodyPr>
              <a:lstStyle/>
              <a:p>
                <a:r>
                  <a:rPr lang="en-US" altLang="ko-KR" b="1" dirty="0" err="1">
                    <a:solidFill>
                      <a:schemeClr val="tx1">
                        <a:lumMod val="85000"/>
                        <a:lumOff val="15000"/>
                      </a:schemeClr>
                    </a:solidFill>
                    <a:cs typeface="Arial" pitchFamily="34" charset="0"/>
                  </a:rPr>
                  <a:t>Kamrakezelő</a:t>
                </a:r>
                <a:r>
                  <a:rPr lang="en-US" altLang="ko-KR" b="1" dirty="0">
                    <a:solidFill>
                      <a:schemeClr val="tx1">
                        <a:lumMod val="85000"/>
                        <a:lumOff val="15000"/>
                      </a:schemeClr>
                    </a:solidFill>
                    <a:cs typeface="Arial" pitchFamily="34" charset="0"/>
                  </a:rPr>
                  <a:t> </a:t>
                </a:r>
                <a:r>
                  <a:rPr lang="en-US" altLang="ko-KR" b="1" dirty="0" err="1">
                    <a:solidFill>
                      <a:schemeClr val="tx1">
                        <a:lumMod val="85000"/>
                        <a:lumOff val="15000"/>
                      </a:schemeClr>
                    </a:solidFill>
                    <a:cs typeface="Arial" pitchFamily="34" charset="0"/>
                  </a:rPr>
                  <a:t>és</a:t>
                </a:r>
                <a:r>
                  <a:rPr lang="en-US" altLang="ko-KR" b="1" dirty="0">
                    <a:solidFill>
                      <a:schemeClr val="tx1">
                        <a:lumMod val="85000"/>
                        <a:lumOff val="15000"/>
                      </a:schemeClr>
                    </a:solidFill>
                    <a:cs typeface="Arial" pitchFamily="34" charset="0"/>
                  </a:rPr>
                  <a:t> </a:t>
                </a:r>
                <a:r>
                  <a:rPr lang="en-US" altLang="ko-KR" b="1" dirty="0" err="1">
                    <a:solidFill>
                      <a:schemeClr val="tx1">
                        <a:lumMod val="85000"/>
                        <a:lumOff val="15000"/>
                      </a:schemeClr>
                    </a:solidFill>
                    <a:cs typeface="Arial" pitchFamily="34" charset="0"/>
                  </a:rPr>
                  <a:t>étkezési</a:t>
                </a:r>
                <a:r>
                  <a:rPr lang="en-US" altLang="ko-KR" b="1" dirty="0">
                    <a:solidFill>
                      <a:schemeClr val="tx1">
                        <a:lumMod val="85000"/>
                        <a:lumOff val="15000"/>
                      </a:schemeClr>
                    </a:solidFill>
                    <a:cs typeface="Arial" pitchFamily="34" charset="0"/>
                  </a:rPr>
                  <a:t> </a:t>
                </a:r>
                <a:r>
                  <a:rPr lang="en-US" altLang="ko-KR" b="1" dirty="0" err="1">
                    <a:solidFill>
                      <a:schemeClr val="tx1">
                        <a:lumMod val="85000"/>
                        <a:lumOff val="15000"/>
                      </a:schemeClr>
                    </a:solidFill>
                    <a:cs typeface="Arial" pitchFamily="34" charset="0"/>
                  </a:rPr>
                  <a:t>tervező</a:t>
                </a:r>
                <a:endParaRPr lang="ko-KR" altLang="en-US" b="1" dirty="0">
                  <a:solidFill>
                    <a:schemeClr val="tx1">
                      <a:lumMod val="85000"/>
                      <a:lumOff val="15000"/>
                    </a:schemeClr>
                  </a:solidFill>
                  <a:cs typeface="Arial" pitchFamily="34" charset="0"/>
                </a:endParaRPr>
              </a:p>
            </p:txBody>
          </p:sp>
        </p:grpSp>
        <p:grpSp>
          <p:nvGrpSpPr>
            <p:cNvPr id="52" name="Group 51"/>
            <p:cNvGrpSpPr/>
            <p:nvPr/>
          </p:nvGrpSpPr>
          <p:grpSpPr>
            <a:xfrm>
              <a:off x="4755345" y="1491808"/>
              <a:ext cx="958096" cy="780795"/>
              <a:chOff x="5333856" y="1449052"/>
              <a:chExt cx="958096" cy="780795"/>
            </a:xfrm>
          </p:grpSpPr>
          <p:sp>
            <p:nvSpPr>
              <p:cNvPr id="53" name="Oval 52"/>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4" name="TextBox 53"/>
              <p:cNvSpPr txBox="1"/>
              <p:nvPr/>
            </p:nvSpPr>
            <p:spPr>
              <a:xfrm>
                <a:off x="5333856" y="151628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4</a:t>
                </a:r>
                <a:endParaRPr lang="ko-KR" altLang="en-US" sz="3600" b="1" dirty="0">
                  <a:solidFill>
                    <a:schemeClr val="bg1"/>
                  </a:solidFill>
                  <a:cs typeface="Arial" pitchFamily="34" charset="0"/>
                </a:endParaRPr>
              </a:p>
            </p:txBody>
          </p:sp>
        </p:grpSp>
      </p:grpSp>
      <p:grpSp>
        <p:nvGrpSpPr>
          <p:cNvPr id="57" name="Group 56"/>
          <p:cNvGrpSpPr/>
          <p:nvPr/>
        </p:nvGrpSpPr>
        <p:grpSpPr>
          <a:xfrm>
            <a:off x="5359327" y="4812898"/>
            <a:ext cx="5721809" cy="800219"/>
            <a:chOff x="4745820" y="1482096"/>
            <a:chExt cx="5721809" cy="800219"/>
          </a:xfrm>
        </p:grpSpPr>
        <p:grpSp>
          <p:nvGrpSpPr>
            <p:cNvPr id="58" name="Group 57"/>
            <p:cNvGrpSpPr/>
            <p:nvPr/>
          </p:nvGrpSpPr>
          <p:grpSpPr>
            <a:xfrm>
              <a:off x="5959937" y="1482096"/>
              <a:ext cx="4507692" cy="800219"/>
              <a:chOff x="6485283" y="1411926"/>
              <a:chExt cx="4507692" cy="800219"/>
            </a:xfrm>
          </p:grpSpPr>
          <p:sp>
            <p:nvSpPr>
              <p:cNvPr id="62" name="TextBox 61"/>
              <p:cNvSpPr txBox="1"/>
              <p:nvPr/>
            </p:nvSpPr>
            <p:spPr>
              <a:xfrm>
                <a:off x="6485283" y="1750480"/>
                <a:ext cx="4507692" cy="461665"/>
              </a:xfrm>
              <a:prstGeom prst="rect">
                <a:avLst/>
              </a:prstGeom>
              <a:noFill/>
            </p:spPr>
            <p:txBody>
              <a:bodyPr wrap="square" rtlCol="0">
                <a:spAutoFit/>
              </a:bodyPr>
              <a:lstStyle/>
              <a:p>
                <a:r>
                  <a:rPr lang="en-US" altLang="ko-KR" sz="1200" dirty="0" err="1">
                    <a:solidFill>
                      <a:schemeClr val="tx1">
                        <a:lumMod val="85000"/>
                        <a:lumOff val="15000"/>
                      </a:schemeClr>
                    </a:solidFill>
                    <a:cs typeface="Arial" pitchFamily="34" charset="0"/>
                  </a:rPr>
                  <a:t>Adjon</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hozzá</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recepteket</a:t>
                </a:r>
                <a:r>
                  <a:rPr lang="en-US" altLang="ko-KR" sz="1200" dirty="0">
                    <a:solidFill>
                      <a:schemeClr val="tx1">
                        <a:lumMod val="85000"/>
                        <a:lumOff val="15000"/>
                      </a:schemeClr>
                    </a:solidFill>
                    <a:cs typeface="Arial" pitchFamily="34" charset="0"/>
                  </a:rPr>
                  <a:t> a </a:t>
                </a:r>
                <a:r>
                  <a:rPr lang="en-US" altLang="ko-KR" sz="1200" dirty="0" err="1">
                    <a:solidFill>
                      <a:schemeClr val="tx1">
                        <a:lumMod val="85000"/>
                        <a:lumOff val="15000"/>
                      </a:schemeClr>
                    </a:solidFill>
                    <a:cs typeface="Arial" pitchFamily="34" charset="0"/>
                  </a:rPr>
                  <a:t>bevásárlólistájához</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és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böngésszen</a:t>
                </a:r>
                <a:r>
                  <a:rPr lang="en-US" altLang="ko-KR" sz="1200" dirty="0">
                    <a:solidFill>
                      <a:schemeClr val="tx1">
                        <a:lumMod val="85000"/>
                        <a:lumOff val="15000"/>
                      </a:schemeClr>
                    </a:solidFill>
                    <a:cs typeface="Arial" pitchFamily="34" charset="0"/>
                  </a:rPr>
                  <a:t> a </a:t>
                </a:r>
                <a:r>
                  <a:rPr lang="en-US" altLang="ko-KR" sz="1200" dirty="0" err="1">
                    <a:solidFill>
                      <a:schemeClr val="tx1">
                        <a:lumMod val="85000"/>
                        <a:lumOff val="15000"/>
                      </a:schemeClr>
                    </a:solidFill>
                    <a:cs typeface="Arial" pitchFamily="34" charset="0"/>
                  </a:rPr>
                  <a:t>szükséges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összetevők</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között</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egy</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gyors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pillantással</a:t>
                </a:r>
                <a:r>
                  <a:rPr lang="en-US" altLang="ko-KR" sz="1200" dirty="0">
                    <a:solidFill>
                      <a:schemeClr val="tx1">
                        <a:lumMod val="85000"/>
                        <a:lumOff val="15000"/>
                      </a:schemeClr>
                    </a:solidFill>
                    <a:cs typeface="Arial" pitchFamily="34" charset="0"/>
                  </a:rPr>
                  <a:t>.</a:t>
                </a:r>
              </a:p>
            </p:txBody>
          </p:sp>
          <p:sp>
            <p:nvSpPr>
              <p:cNvPr id="63" name="TextBox 62"/>
              <p:cNvSpPr txBox="1"/>
              <p:nvPr/>
            </p:nvSpPr>
            <p:spPr>
              <a:xfrm>
                <a:off x="6485283" y="1411926"/>
                <a:ext cx="4507692" cy="369332"/>
              </a:xfrm>
              <a:prstGeom prst="rect">
                <a:avLst/>
              </a:prstGeom>
              <a:noFill/>
            </p:spPr>
            <p:txBody>
              <a:bodyPr wrap="square" lIns="108000" rIns="108000" rtlCol="0">
                <a:spAutoFit/>
              </a:bodyPr>
              <a:lstStyle/>
              <a:p>
                <a:r>
                  <a:rPr lang="en-US" altLang="ko-KR" b="1" dirty="0" err="1">
                    <a:solidFill>
                      <a:schemeClr val="tx1">
                        <a:lumMod val="85000"/>
                        <a:lumOff val="15000"/>
                      </a:schemeClr>
                    </a:solidFill>
                    <a:cs typeface="Arial" pitchFamily="34" charset="0"/>
                  </a:rPr>
                  <a:t>Bevásárló</a:t>
                </a:r>
                <a:r>
                  <a:rPr lang="en-US" altLang="ko-KR" b="1" dirty="0">
                    <a:solidFill>
                      <a:schemeClr val="tx1">
                        <a:lumMod val="85000"/>
                        <a:lumOff val="15000"/>
                      </a:schemeClr>
                    </a:solidFill>
                    <a:cs typeface="Arial" pitchFamily="34" charset="0"/>
                  </a:rPr>
                  <a:t> </a:t>
                </a:r>
                <a:r>
                  <a:rPr lang="en-US" altLang="ko-KR" b="1" dirty="0" err="1">
                    <a:solidFill>
                      <a:schemeClr val="tx1">
                        <a:lumMod val="85000"/>
                        <a:lumOff val="15000"/>
                      </a:schemeClr>
                    </a:solidFill>
                    <a:cs typeface="Arial" pitchFamily="34" charset="0"/>
                  </a:rPr>
                  <a:t>lista</a:t>
                </a:r>
                <a:endParaRPr lang="ko-KR" altLang="en-US" b="1" dirty="0">
                  <a:solidFill>
                    <a:schemeClr val="tx1">
                      <a:lumMod val="85000"/>
                      <a:lumOff val="15000"/>
                    </a:schemeClr>
                  </a:solidFill>
                  <a:cs typeface="Arial" pitchFamily="34" charset="0"/>
                </a:endParaRPr>
              </a:p>
            </p:txBody>
          </p:sp>
        </p:grpSp>
        <p:grpSp>
          <p:nvGrpSpPr>
            <p:cNvPr id="59" name="Group 58"/>
            <p:cNvGrpSpPr/>
            <p:nvPr/>
          </p:nvGrpSpPr>
          <p:grpSpPr>
            <a:xfrm>
              <a:off x="4745820" y="1491808"/>
              <a:ext cx="958096" cy="780795"/>
              <a:chOff x="5324331" y="1449052"/>
              <a:chExt cx="958096" cy="780795"/>
            </a:xfrm>
          </p:grpSpPr>
          <p:sp>
            <p:nvSpPr>
              <p:cNvPr id="60" name="Oval 59"/>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61" name="TextBox 60"/>
              <p:cNvSpPr txBox="1"/>
              <p:nvPr/>
            </p:nvSpPr>
            <p:spPr>
              <a:xfrm>
                <a:off x="5324331" y="151628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5</a:t>
                </a:r>
                <a:endParaRPr lang="ko-KR" altLang="en-US" sz="3600" b="1" dirty="0">
                  <a:solidFill>
                    <a:schemeClr val="bg1"/>
                  </a:solidFill>
                  <a:cs typeface="Arial" pitchFamily="34" charset="0"/>
                </a:endParaRPr>
              </a:p>
            </p:txBody>
          </p:sp>
        </p:grpSp>
      </p:grpSp>
      <p:grpSp>
        <p:nvGrpSpPr>
          <p:cNvPr id="64" name="Group 63"/>
          <p:cNvGrpSpPr/>
          <p:nvPr/>
        </p:nvGrpSpPr>
        <p:grpSpPr>
          <a:xfrm>
            <a:off x="5359327" y="5855678"/>
            <a:ext cx="6613598" cy="984885"/>
            <a:chOff x="4745820" y="1482096"/>
            <a:chExt cx="6613598" cy="984885"/>
          </a:xfrm>
        </p:grpSpPr>
        <p:grpSp>
          <p:nvGrpSpPr>
            <p:cNvPr id="65" name="Group 64"/>
            <p:cNvGrpSpPr/>
            <p:nvPr/>
          </p:nvGrpSpPr>
          <p:grpSpPr>
            <a:xfrm>
              <a:off x="5959936" y="1482096"/>
              <a:ext cx="5399482" cy="984885"/>
              <a:chOff x="6485282" y="1411926"/>
              <a:chExt cx="5399482" cy="984885"/>
            </a:xfrm>
          </p:grpSpPr>
          <p:sp>
            <p:nvSpPr>
              <p:cNvPr id="69" name="TextBox 68"/>
              <p:cNvSpPr txBox="1"/>
              <p:nvPr/>
            </p:nvSpPr>
            <p:spPr>
              <a:xfrm>
                <a:off x="6485282" y="1750480"/>
                <a:ext cx="5399482" cy="646331"/>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Offline wiki a </a:t>
                </a:r>
                <a:r>
                  <a:rPr lang="en-US" altLang="ko-KR" sz="1200" dirty="0" err="1">
                    <a:solidFill>
                      <a:schemeClr val="tx1">
                        <a:lumMod val="85000"/>
                        <a:lumOff val="15000"/>
                      </a:schemeClr>
                    </a:solidFill>
                    <a:cs typeface="Arial" pitchFamily="34" charset="0"/>
                  </a:rPr>
                  <a:t>késes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készségekről</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főzési</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technikákról</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és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számos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más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kulináris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készségről</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beleértve</a:t>
                </a:r>
                <a:r>
                  <a:rPr lang="en-US" altLang="ko-KR" sz="1200" dirty="0">
                    <a:solidFill>
                      <a:schemeClr val="tx1">
                        <a:lumMod val="85000"/>
                        <a:lumOff val="15000"/>
                      </a:schemeClr>
                    </a:solidFill>
                    <a:cs typeface="Arial" pitchFamily="34" charset="0"/>
                  </a:rPr>
                  <a:t> a </a:t>
                </a:r>
                <a:r>
                  <a:rPr lang="en-US" altLang="ko-KR" sz="1200" dirty="0" err="1">
                    <a:solidFill>
                      <a:schemeClr val="tx1">
                        <a:lumMod val="85000"/>
                        <a:lumOff val="15000"/>
                      </a:schemeClr>
                    </a:solidFill>
                    <a:cs typeface="Arial" pitchFamily="34" charset="0"/>
                  </a:rPr>
                  <a:t>szótárat</a:t>
                </a:r>
                <a:r>
                  <a:rPr lang="en-US" altLang="ko-KR" sz="1200" dirty="0">
                    <a:solidFill>
                      <a:schemeClr val="tx1">
                        <a:lumMod val="85000"/>
                        <a:lumOff val="15000"/>
                      </a:schemeClr>
                    </a:solidFill>
                    <a:cs typeface="Arial" pitchFamily="34" charset="0"/>
                  </a:rPr>
                  <a:t> is, </a:t>
                </a:r>
                <a:r>
                  <a:rPr lang="en-US" altLang="ko-KR" sz="1200" dirty="0" err="1">
                    <a:solidFill>
                      <a:schemeClr val="tx1">
                        <a:lumMod val="85000"/>
                        <a:lumOff val="15000"/>
                      </a:schemeClr>
                    </a:solidFill>
                    <a:cs typeface="Arial" pitchFamily="34" charset="0"/>
                  </a:rPr>
                  <a:t>hogy</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jobban</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megértsük</a:t>
                </a:r>
                <a:r>
                  <a:rPr lang="en-US" altLang="ko-KR" sz="1200" dirty="0">
                    <a:solidFill>
                      <a:schemeClr val="tx1">
                        <a:lumMod val="85000"/>
                        <a:lumOff val="15000"/>
                      </a:schemeClr>
                    </a:solidFill>
                    <a:cs typeface="Arial" pitchFamily="34" charset="0"/>
                  </a:rPr>
                  <a:t> a </a:t>
                </a:r>
                <a:r>
                  <a:rPr lang="en-US" altLang="ko-KR" sz="1200" dirty="0" err="1">
                    <a:solidFill>
                      <a:schemeClr val="tx1">
                        <a:lumMod val="85000"/>
                        <a:lumOff val="15000"/>
                      </a:schemeClr>
                    </a:solidFill>
                    <a:cs typeface="Arial" pitchFamily="34" charset="0"/>
                  </a:rPr>
                  <a:t>gyakori</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kulináris</a:t>
                </a:r>
                <a:r>
                  <a:rPr lang="en-US" altLang="ko-KR" sz="1200" dirty="0">
                    <a:solidFill>
                      <a:schemeClr val="tx1">
                        <a:lumMod val="85000"/>
                        <a:lumOff val="15000"/>
                      </a:schemeClr>
                    </a:solidFill>
                    <a:cs typeface="Arial" pitchFamily="34" charset="0"/>
                  </a:rPr>
                  <a:t> </a:t>
                </a:r>
                <a:r>
                  <a:rPr lang="en-US" altLang="ko-KR" sz="1200" dirty="0" err="1">
                    <a:solidFill>
                      <a:schemeClr val="tx1">
                        <a:lumMod val="85000"/>
                        <a:lumOff val="15000"/>
                      </a:schemeClr>
                    </a:solidFill>
                    <a:cs typeface="Arial" pitchFamily="34" charset="0"/>
                  </a:rPr>
                  <a:t>kifejezéseket</a:t>
                </a:r>
                <a:endParaRPr lang="en-US" altLang="ko-KR" sz="1200" dirty="0">
                  <a:solidFill>
                    <a:schemeClr val="tx1">
                      <a:lumMod val="85000"/>
                      <a:lumOff val="15000"/>
                    </a:schemeClr>
                  </a:solidFill>
                  <a:cs typeface="Arial" pitchFamily="34" charset="0"/>
                </a:endParaRPr>
              </a:p>
            </p:txBody>
          </p:sp>
          <p:sp>
            <p:nvSpPr>
              <p:cNvPr id="70" name="TextBox 69"/>
              <p:cNvSpPr txBox="1"/>
              <p:nvPr/>
            </p:nvSpPr>
            <p:spPr>
              <a:xfrm>
                <a:off x="6485283" y="1411926"/>
                <a:ext cx="4507692" cy="369332"/>
              </a:xfrm>
              <a:prstGeom prst="rect">
                <a:avLst/>
              </a:prstGeom>
              <a:noFill/>
            </p:spPr>
            <p:txBody>
              <a:bodyPr wrap="square" lIns="108000" rIns="108000" rtlCol="0">
                <a:spAutoFit/>
              </a:bodyPr>
              <a:lstStyle/>
              <a:p>
                <a:r>
                  <a:rPr lang="en-US" altLang="ko-KR" b="1" dirty="0" err="1">
                    <a:solidFill>
                      <a:schemeClr val="tx1">
                        <a:lumMod val="85000"/>
                        <a:lumOff val="15000"/>
                      </a:schemeClr>
                    </a:solidFill>
                    <a:cs typeface="Arial" pitchFamily="34" charset="0"/>
                  </a:rPr>
                  <a:t>Ügyességi</a:t>
                </a:r>
                <a:r>
                  <a:rPr lang="en-US" altLang="ko-KR" b="1" dirty="0">
                    <a:solidFill>
                      <a:schemeClr val="tx1">
                        <a:lumMod val="85000"/>
                        <a:lumOff val="15000"/>
                      </a:schemeClr>
                    </a:solidFill>
                    <a:cs typeface="Arial" pitchFamily="34" charset="0"/>
                  </a:rPr>
                  <a:t> </a:t>
                </a:r>
                <a:r>
                  <a:rPr lang="en-US" altLang="ko-KR" b="1" dirty="0" err="1">
                    <a:solidFill>
                      <a:schemeClr val="tx1">
                        <a:lumMod val="85000"/>
                        <a:lumOff val="15000"/>
                      </a:schemeClr>
                    </a:solidFill>
                    <a:cs typeface="Arial" pitchFamily="34" charset="0"/>
                  </a:rPr>
                  <a:t>útmutató</a:t>
                </a:r>
                <a:endParaRPr lang="ko-KR" altLang="en-US" b="1" dirty="0">
                  <a:solidFill>
                    <a:schemeClr val="tx1">
                      <a:lumMod val="85000"/>
                      <a:lumOff val="15000"/>
                    </a:schemeClr>
                  </a:solidFill>
                  <a:cs typeface="Arial" pitchFamily="34" charset="0"/>
                </a:endParaRPr>
              </a:p>
            </p:txBody>
          </p:sp>
        </p:grpSp>
        <p:grpSp>
          <p:nvGrpSpPr>
            <p:cNvPr id="66" name="Group 65"/>
            <p:cNvGrpSpPr/>
            <p:nvPr/>
          </p:nvGrpSpPr>
          <p:grpSpPr>
            <a:xfrm>
              <a:off x="4745820" y="1491808"/>
              <a:ext cx="958096" cy="780795"/>
              <a:chOff x="5324331" y="1449052"/>
              <a:chExt cx="958096" cy="780795"/>
            </a:xfrm>
          </p:grpSpPr>
          <p:sp>
            <p:nvSpPr>
              <p:cNvPr id="67" name="Oval 66"/>
              <p:cNvSpPr/>
              <p:nvPr/>
            </p:nvSpPr>
            <p:spPr>
              <a:xfrm>
                <a:off x="5412981" y="1449052"/>
                <a:ext cx="780795" cy="7807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68" name="TextBox 67"/>
              <p:cNvSpPr txBox="1"/>
              <p:nvPr/>
            </p:nvSpPr>
            <p:spPr>
              <a:xfrm>
                <a:off x="5324331" y="1485506"/>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6</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1135421548"/>
      </p:ext>
    </p:extLst>
  </p:cSld>
  <p:clrMapOvr>
    <a:masterClrMapping/>
  </p:clrMapOvr>
</p:sld>
</file>

<file path=ppt/theme/theme1.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1">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2E4DE6D-AE93-4F0C-A624-94A680627C92}" vid="{2D1438C7-528E-41C6-959C-1305A6CF3ED0}"/>
    </a:ext>
  </a:extLst>
</a:theme>
</file>

<file path=ppt/theme/theme5.xml><?xml version="1.0" encoding="utf-8"?>
<a:theme xmlns:a="http://schemas.openxmlformats.org/drawingml/2006/main" name="2_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Break Slide Master">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eme3">
  <a:themeElements>
    <a:clrScheme name="Simple Light">
      <a:dk1>
        <a:srgbClr val="363636"/>
      </a:dk1>
      <a:lt1>
        <a:srgbClr val="FFFFFF"/>
      </a:lt1>
      <a:dk2>
        <a:srgbClr val="FFF3E0"/>
      </a:dk2>
      <a:lt2>
        <a:srgbClr val="E1F2FC"/>
      </a:lt2>
      <a:accent1>
        <a:srgbClr val="FAD4CF"/>
      </a:accent1>
      <a:accent2>
        <a:srgbClr val="FF3333"/>
      </a:accent2>
      <a:accent3>
        <a:srgbClr val="A9DB7F"/>
      </a:accent3>
      <a:accent4>
        <a:srgbClr val="FFCA2C"/>
      </a:accent4>
      <a:accent5>
        <a:srgbClr val="8F2A2A"/>
      </a:accent5>
      <a:accent6>
        <a:srgbClr val="E27E70"/>
      </a:accent6>
      <a:hlink>
        <a:srgbClr val="3636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3" id="{141D6F77-F703-49D9-8BE7-605B6589646D}" vid="{8F1471CE-59F3-4871-9890-669B87E0ECD4}"/>
    </a:ext>
  </a:extLst>
</a:theme>
</file>

<file path=ppt/theme/theme8.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769</TotalTime>
  <Words>783</Words>
  <Application>Microsoft Office PowerPoint</Application>
  <PresentationFormat>Szélesvásznú</PresentationFormat>
  <Paragraphs>65</Paragraphs>
  <Slides>14</Slides>
  <Notes>0</Notes>
  <HiddenSlides>0</HiddenSlides>
  <MMClips>0</MMClips>
  <ScaleCrop>false</ScaleCrop>
  <HeadingPairs>
    <vt:vector size="6" baseType="variant">
      <vt:variant>
        <vt:lpstr>Használt betűtípusok</vt:lpstr>
      </vt:variant>
      <vt:variant>
        <vt:i4>19</vt:i4>
      </vt:variant>
      <vt:variant>
        <vt:lpstr>Téma</vt:lpstr>
      </vt:variant>
      <vt:variant>
        <vt:i4>8</vt:i4>
      </vt:variant>
      <vt:variant>
        <vt:lpstr>Diacímek</vt:lpstr>
      </vt:variant>
      <vt:variant>
        <vt:i4>14</vt:i4>
      </vt:variant>
    </vt:vector>
  </HeadingPairs>
  <TitlesOfParts>
    <vt:vector size="41" baseType="lpstr">
      <vt:lpstr>맑은 고딕</vt:lpstr>
      <vt:lpstr>Alef</vt:lpstr>
      <vt:lpstr>Arial</vt:lpstr>
      <vt:lpstr>Arial Unicode MS</vt:lpstr>
      <vt:lpstr>Bowlby One SC</vt:lpstr>
      <vt:lpstr>Calibri</vt:lpstr>
      <vt:lpstr>Comfortaa Medium</vt:lpstr>
      <vt:lpstr>Dosis</vt:lpstr>
      <vt:lpstr>FZShuTi</vt:lpstr>
      <vt:lpstr>Lora</vt:lpstr>
      <vt:lpstr>Manjari</vt:lpstr>
      <vt:lpstr>Open Sans</vt:lpstr>
      <vt:lpstr>Pacifico</vt:lpstr>
      <vt:lpstr>Patrick Hand</vt:lpstr>
      <vt:lpstr>Proxima Nova</vt:lpstr>
      <vt:lpstr>Proxima Nova Semibold</vt:lpstr>
      <vt:lpstr>Quicksand Medium</vt:lpstr>
      <vt:lpstr>Times New Roman</vt:lpstr>
      <vt:lpstr>Wingdings</vt:lpstr>
      <vt:lpstr>Contents Slide Master</vt:lpstr>
      <vt:lpstr>Cover and End Slide Master</vt:lpstr>
      <vt:lpstr>1_Contents Slide Master</vt:lpstr>
      <vt:lpstr>Theme1</vt:lpstr>
      <vt:lpstr>2_Contents Slide Master</vt:lpstr>
      <vt:lpstr>Section Break Slide Master</vt:lpstr>
      <vt:lpstr>Theme3</vt:lpstr>
      <vt:lpstr>Slidesgo Final Pages</vt:lpstr>
      <vt:lpstr>ABSTRACT</vt:lpstr>
      <vt:lpstr>MEGLÉVŐ RENDSZEREK</vt:lpstr>
      <vt:lpstr>A MEGLÉVŐ RENDSZER HÁTRÁNYAI</vt:lpstr>
      <vt:lpstr>JAVASOLT RENDSZER</vt:lpstr>
      <vt:lpstr>A JAVASOLT RENDSZER ELŐNYEI</vt:lpstr>
      <vt:lpstr>PowerPoint-bemutató</vt:lpstr>
      <vt:lpstr>RENDSZERTERVEZÉS</vt:lpstr>
      <vt:lpstr>VÉGREHAJTÁS</vt:lpstr>
      <vt:lpstr>PowerPoint-bemutató</vt:lpstr>
      <vt:lpstr>RENDSZER TESZTELÉSE</vt:lpstr>
      <vt:lpstr>EREDMÉNYEK</vt:lpstr>
      <vt:lpstr>JÖVBELI TERVEK</vt:lpstr>
      <vt:lpstr>KONKLÚZIÓ</vt:lpstr>
      <vt:lpstr>KÖSZÖNJÜK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User</cp:lastModifiedBy>
  <cp:revision>82</cp:revision>
  <dcterms:created xsi:type="dcterms:W3CDTF">2021-05-08T17:00:47Z</dcterms:created>
  <dcterms:modified xsi:type="dcterms:W3CDTF">2024-10-16T09:08:21Z</dcterms:modified>
</cp:coreProperties>
</file>