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3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0F69-5489-48D3-8A6E-D867F38ECED2}" type="datetimeFigureOut">
              <a:rPr lang="ko-KR" altLang="en-US" smtClean="0"/>
              <a:t>2022-05-10-(Tue)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E702-B459-48DD-AB20-B833B8BCC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3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0F69-5489-48D3-8A6E-D867F38ECED2}" type="datetimeFigureOut">
              <a:rPr lang="ko-KR" altLang="en-US" smtClean="0"/>
              <a:t>2022-05-10-(Tue)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E702-B459-48DD-AB20-B833B8BCC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28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0F69-5489-48D3-8A6E-D867F38ECED2}" type="datetimeFigureOut">
              <a:rPr lang="ko-KR" altLang="en-US" smtClean="0"/>
              <a:t>2022-05-10-(Tue)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E702-B459-48DD-AB20-B833B8BCC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17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0F69-5489-48D3-8A6E-D867F38ECED2}" type="datetimeFigureOut">
              <a:rPr lang="ko-KR" altLang="en-US" smtClean="0"/>
              <a:t>2022-05-10-(Tue)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E702-B459-48DD-AB20-B833B8BCC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06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0F69-5489-48D3-8A6E-D867F38ECED2}" type="datetimeFigureOut">
              <a:rPr lang="ko-KR" altLang="en-US" smtClean="0"/>
              <a:t>2022-05-10-(Tue)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E702-B459-48DD-AB20-B833B8BCC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24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0F69-5489-48D3-8A6E-D867F38ECED2}" type="datetimeFigureOut">
              <a:rPr lang="ko-KR" altLang="en-US" smtClean="0"/>
              <a:t>2022-05-10-(Tue)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E702-B459-48DD-AB20-B833B8BCC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21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0F69-5489-48D3-8A6E-D867F38ECED2}" type="datetimeFigureOut">
              <a:rPr lang="ko-KR" altLang="en-US" smtClean="0"/>
              <a:t>2022-05-10-(Tue)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E702-B459-48DD-AB20-B833B8BCC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94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0F69-5489-48D3-8A6E-D867F38ECED2}" type="datetimeFigureOut">
              <a:rPr lang="ko-KR" altLang="en-US" smtClean="0"/>
              <a:t>2022-05-10-(Tue)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E702-B459-48DD-AB20-B833B8BCC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07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0F69-5489-48D3-8A6E-D867F38ECED2}" type="datetimeFigureOut">
              <a:rPr lang="ko-KR" altLang="en-US" smtClean="0"/>
              <a:t>2022-05-10-(Tue)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E702-B459-48DD-AB20-B833B8BCC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47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0F69-5489-48D3-8A6E-D867F38ECED2}" type="datetimeFigureOut">
              <a:rPr lang="ko-KR" altLang="en-US" smtClean="0"/>
              <a:t>2022-05-10-(Tue)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E702-B459-48DD-AB20-B833B8BCC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48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0F69-5489-48D3-8A6E-D867F38ECED2}" type="datetimeFigureOut">
              <a:rPr lang="ko-KR" altLang="en-US" smtClean="0"/>
              <a:t>2022-05-10-(Tue)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E702-B459-48DD-AB20-B833B8BCC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72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D0F69-5489-48D3-8A6E-D867F38ECED2}" type="datetimeFigureOut">
              <a:rPr lang="ko-KR" altLang="en-US" smtClean="0"/>
              <a:t>2022-05-10-(Tue)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0E702-B459-48DD-AB20-B833B8BCC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260648"/>
            <a:ext cx="28289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11334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979586"/>
            <a:ext cx="49053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474706"/>
            <a:ext cx="40671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827131"/>
            <a:ext cx="8496944" cy="3062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4437112"/>
            <a:ext cx="16383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293096"/>
            <a:ext cx="344805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867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49911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35644"/>
            <a:ext cx="48387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16632"/>
            <a:ext cx="3448050" cy="628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3933056"/>
            <a:ext cx="341638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945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4998920" cy="4824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12839"/>
            <a:ext cx="4000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574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87" y="332656"/>
            <a:ext cx="8316913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373216"/>
            <a:ext cx="2667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718" y="5517232"/>
            <a:ext cx="28384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498182"/>
            <a:ext cx="27146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045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27051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19526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589240"/>
            <a:ext cx="7173913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556792"/>
            <a:ext cx="30956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89040"/>
            <a:ext cx="38671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614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32656"/>
            <a:ext cx="8468359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429000"/>
            <a:ext cx="168592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163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04664"/>
            <a:ext cx="13388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모던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편안함</a:t>
            </a:r>
            <a:endParaRPr lang="en-US" altLang="ko-KR" dirty="0" smtClean="0"/>
          </a:p>
          <a:p>
            <a:r>
              <a:rPr lang="ko-KR" altLang="en-US" dirty="0" smtClean="0"/>
              <a:t>미니멀리즘</a:t>
            </a:r>
            <a:endParaRPr lang="en-US" altLang="ko-KR" dirty="0" smtClean="0"/>
          </a:p>
          <a:p>
            <a:r>
              <a:rPr lang="ko-KR" altLang="en-US" dirty="0" smtClean="0"/>
              <a:t>가구</a:t>
            </a:r>
            <a:endParaRPr lang="en-US" altLang="ko-KR" dirty="0" smtClean="0"/>
          </a:p>
          <a:p>
            <a:r>
              <a:rPr lang="ko-KR" altLang="en-US" dirty="0" smtClean="0"/>
              <a:t>휴식</a:t>
            </a:r>
            <a:endParaRPr lang="en-US" altLang="ko-KR" dirty="0" smtClean="0"/>
          </a:p>
          <a:p>
            <a:r>
              <a:rPr lang="ko-KR" altLang="en-US" dirty="0" smtClean="0"/>
              <a:t>브랜드</a:t>
            </a:r>
            <a:endParaRPr lang="en-US" altLang="ko-KR" dirty="0" smtClean="0"/>
          </a:p>
          <a:p>
            <a:r>
              <a:rPr lang="ko-KR" altLang="en-US" dirty="0" smtClean="0"/>
              <a:t>자연</a:t>
            </a:r>
            <a:endParaRPr lang="en-US" altLang="ko-KR" dirty="0" smtClean="0"/>
          </a:p>
          <a:p>
            <a:r>
              <a:rPr lang="ko-KR" altLang="en-US" dirty="0" smtClean="0"/>
              <a:t>조</a:t>
            </a:r>
            <a:r>
              <a:rPr lang="ko-KR" altLang="en-US" dirty="0"/>
              <a:t>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55776" y="332656"/>
            <a:ext cx="133882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우아함</a:t>
            </a:r>
            <a:endParaRPr lang="en-US" altLang="ko-KR" dirty="0" smtClean="0"/>
          </a:p>
          <a:p>
            <a:r>
              <a:rPr lang="ko-KR" altLang="en-US" dirty="0" smtClean="0"/>
              <a:t>디자이너</a:t>
            </a:r>
            <a:endParaRPr lang="en-US" altLang="ko-KR" dirty="0" smtClean="0"/>
          </a:p>
          <a:p>
            <a:r>
              <a:rPr lang="ko-KR" altLang="en-US" dirty="0" smtClean="0"/>
              <a:t>매거진</a:t>
            </a:r>
            <a:endParaRPr lang="en-US" altLang="ko-KR" dirty="0" smtClean="0"/>
          </a:p>
          <a:p>
            <a:r>
              <a:rPr lang="ko-KR" altLang="en-US" dirty="0" smtClean="0"/>
              <a:t>리뷰</a:t>
            </a:r>
            <a:endParaRPr lang="en-US" altLang="ko-KR" dirty="0" smtClean="0"/>
          </a:p>
          <a:p>
            <a:r>
              <a:rPr lang="ko-KR" altLang="en-US" dirty="0" smtClean="0"/>
              <a:t>깔끔함</a:t>
            </a:r>
            <a:endParaRPr lang="en-US" altLang="ko-KR" dirty="0" smtClean="0"/>
          </a:p>
          <a:p>
            <a:r>
              <a:rPr lang="ko-KR" altLang="en-US" dirty="0" smtClean="0"/>
              <a:t>인테리어</a:t>
            </a:r>
            <a:endParaRPr lang="en-US" altLang="ko-KR" dirty="0" smtClean="0"/>
          </a:p>
          <a:p>
            <a:r>
              <a:rPr lang="ko-KR" altLang="en-US" dirty="0" err="1" smtClean="0"/>
              <a:t>톤온톤</a:t>
            </a:r>
            <a:endParaRPr lang="en-US" altLang="ko-KR" dirty="0" smtClean="0"/>
          </a:p>
          <a:p>
            <a:r>
              <a:rPr lang="ko-KR" altLang="en-US" dirty="0" smtClean="0"/>
              <a:t>가치</a:t>
            </a:r>
            <a:endParaRPr lang="en-US" altLang="ko-KR" dirty="0" smtClean="0"/>
          </a:p>
          <a:p>
            <a:r>
              <a:rPr lang="ko-KR" altLang="en-US" dirty="0" smtClean="0"/>
              <a:t>다채로운</a:t>
            </a:r>
            <a:endParaRPr lang="en-US" altLang="ko-KR" dirty="0" smtClean="0"/>
          </a:p>
          <a:p>
            <a:r>
              <a:rPr lang="ko-KR" altLang="en-US" dirty="0" smtClean="0"/>
              <a:t>오브제</a:t>
            </a:r>
            <a:endParaRPr lang="en-US" altLang="ko-KR" dirty="0" smtClean="0"/>
          </a:p>
          <a:p>
            <a:r>
              <a:rPr lang="ko-KR" altLang="en-US" dirty="0" smtClean="0"/>
              <a:t>포인트</a:t>
            </a:r>
            <a:endParaRPr lang="en-US" altLang="ko-KR" dirty="0" smtClean="0"/>
          </a:p>
          <a:p>
            <a:r>
              <a:rPr lang="ko-KR" altLang="en-US" dirty="0" err="1" smtClean="0"/>
              <a:t>높은가격</a:t>
            </a:r>
            <a:endParaRPr lang="en-US" altLang="ko-KR" dirty="0" smtClean="0"/>
          </a:p>
          <a:p>
            <a:r>
              <a:rPr lang="ko-KR" altLang="en-US" dirty="0" smtClean="0"/>
              <a:t>제품</a:t>
            </a:r>
            <a:endParaRPr lang="en-US" altLang="ko-KR" dirty="0" smtClean="0"/>
          </a:p>
          <a:p>
            <a:r>
              <a:rPr lang="ko-KR" altLang="en-US" dirty="0" smtClean="0"/>
              <a:t>포인트컬러</a:t>
            </a:r>
            <a:endParaRPr lang="en-US" altLang="ko-KR" dirty="0" smtClean="0"/>
          </a:p>
          <a:p>
            <a:r>
              <a:rPr lang="ko-KR" altLang="en-US" dirty="0" smtClean="0"/>
              <a:t>유니크</a:t>
            </a:r>
            <a:endParaRPr lang="en-US" altLang="ko-KR" dirty="0" smtClean="0"/>
          </a:p>
          <a:p>
            <a:r>
              <a:rPr lang="ko-KR" altLang="en-US" dirty="0" smtClean="0"/>
              <a:t>테이블</a:t>
            </a:r>
            <a:endParaRPr lang="en-US" altLang="ko-KR" dirty="0" smtClean="0"/>
          </a:p>
          <a:p>
            <a:r>
              <a:rPr lang="ko-KR" altLang="en-US" dirty="0" smtClean="0"/>
              <a:t>컬렉션</a:t>
            </a:r>
            <a:endParaRPr lang="en-US" altLang="ko-KR" dirty="0" smtClean="0"/>
          </a:p>
          <a:p>
            <a:r>
              <a:rPr lang="ko-KR" altLang="en-US" dirty="0" smtClean="0"/>
              <a:t>소파</a:t>
            </a:r>
            <a:endParaRPr lang="en-US" altLang="ko-KR" dirty="0" smtClean="0"/>
          </a:p>
          <a:p>
            <a:r>
              <a:rPr lang="ko-KR" altLang="en-US" dirty="0" smtClean="0"/>
              <a:t>원목</a:t>
            </a:r>
            <a:endParaRPr lang="en-US" altLang="ko-KR" dirty="0" smtClean="0"/>
          </a:p>
          <a:p>
            <a:r>
              <a:rPr lang="ko-KR" altLang="en-US" dirty="0" err="1" smtClean="0"/>
              <a:t>라탄</a:t>
            </a:r>
            <a:endParaRPr lang="en-US" altLang="ko-KR" dirty="0" smtClean="0"/>
          </a:p>
          <a:p>
            <a:r>
              <a:rPr lang="ko-KR" altLang="en-US" dirty="0" smtClean="0"/>
              <a:t>의</a:t>
            </a:r>
            <a:r>
              <a:rPr lang="ko-KR" altLang="en-US" dirty="0"/>
              <a:t>자</a:t>
            </a:r>
          </a:p>
        </p:txBody>
      </p:sp>
    </p:spTree>
    <p:extLst>
      <p:ext uri="{BB962C8B-B14F-4D97-AF65-F5344CB8AC3E}">
        <p14:creationId xmlns:p14="http://schemas.microsoft.com/office/powerpoint/2010/main" val="1942267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29</Words>
  <Application>Microsoft Office PowerPoint</Application>
  <PresentationFormat>화면 슬라이드 쇼(4:3)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2022-05-10T06:48:53Z</dcterms:created>
  <dcterms:modified xsi:type="dcterms:W3CDTF">2022-05-10T08:50:57Z</dcterms:modified>
</cp:coreProperties>
</file>