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1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1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3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8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9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2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3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2505-7174-4680-BE15-97C3C03C824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77D6-B75E-4BCB-80D7-9E4917BAF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7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ownloads\program.tving.com_tvn_ourbl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2"/>
            <a:ext cx="9144000" cy="42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273180"/>
            <a:ext cx="77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작은 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드라마 홈페이지</a:t>
            </a:r>
            <a:r>
              <a:rPr lang="ko-KR" altLang="en-US" dirty="0" smtClean="0"/>
              <a:t>느낌이 아닌 </a:t>
            </a:r>
            <a:r>
              <a:rPr lang="en-US" altLang="ko-KR" dirty="0" smtClean="0"/>
              <a:t>TVN </a:t>
            </a:r>
            <a:r>
              <a:rPr lang="ko-KR" altLang="en-US" dirty="0" smtClean="0"/>
              <a:t>카테고리 홍보 느낌이 강함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58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0" y="4730740"/>
            <a:ext cx="736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예고편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없음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아이콘의 설명 부족 마우스 </a:t>
            </a:r>
            <a:r>
              <a:rPr lang="ko-KR" altLang="en-US" dirty="0" err="1" smtClean="0"/>
              <a:t>호버시</a:t>
            </a:r>
            <a:r>
              <a:rPr lang="ko-KR" altLang="en-US" dirty="0" smtClean="0"/>
              <a:t> 설명이 </a:t>
            </a:r>
            <a:r>
              <a:rPr lang="ko-KR" altLang="en-US" dirty="0" err="1" smtClean="0"/>
              <a:t>안뜸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051" name="Picture 3" descr="C:\Users\user\Downloads\program.tving.com_tvn_ourblu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8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81128"/>
            <a:ext cx="784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폰트의 크기 명도 조절로 인한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뛰어남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슬라이드를 통해 지난 이벤트도 같이 보여주는 형식도 나쁘지 </a:t>
            </a:r>
            <a:r>
              <a:rPr lang="ko-KR" altLang="en-US" dirty="0" err="1" smtClean="0"/>
              <a:t>않을거</a:t>
            </a:r>
            <a:r>
              <a:rPr lang="ko-KR" altLang="en-US" dirty="0" smtClean="0"/>
              <a:t> 같음</a:t>
            </a:r>
            <a:endParaRPr lang="ko-KR" altLang="en-US" dirty="0"/>
          </a:p>
        </p:txBody>
      </p:sp>
      <p:pic>
        <p:nvPicPr>
          <p:cNvPr id="3" name="Picture 2" descr="C:\Users\user\Downloads\program.tving.com_tvn_ourblues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372" y="4754761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최신 동영상부분도 슬라이드를 추가하여 </a:t>
            </a:r>
            <a:r>
              <a:rPr lang="ko-KR" altLang="en-US" dirty="0" err="1" smtClean="0"/>
              <a:t>더많은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보여주면 </a:t>
            </a:r>
            <a:r>
              <a:rPr lang="ko-KR" altLang="en-US" dirty="0" err="1" smtClean="0"/>
              <a:t>좋을거같음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카테고리의 색상을 </a:t>
            </a:r>
            <a:r>
              <a:rPr lang="ko-KR" altLang="en-US" dirty="0" err="1" smtClean="0"/>
              <a:t>파랑색계열로</a:t>
            </a:r>
            <a:r>
              <a:rPr lang="ko-KR" altLang="en-US" dirty="0" smtClean="0"/>
              <a:t> 바꿔도 괜찮을 </a:t>
            </a:r>
            <a:r>
              <a:rPr lang="ko-KR" altLang="en-US" dirty="0" err="1" smtClean="0"/>
              <a:t>거같음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Picture 2" descr="C:\Users\user\Downloads\program.tving.com_tvn_ourblue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7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381416"/>
            <a:ext cx="714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장르별 </a:t>
            </a:r>
            <a:r>
              <a:rPr lang="en-US" altLang="ko-KR" dirty="0" smtClean="0"/>
              <a:t>TVN</a:t>
            </a:r>
            <a:r>
              <a:rPr lang="ko-KR" altLang="en-US" dirty="0" smtClean="0"/>
              <a:t>부분을 과감하게 빼고 </a:t>
            </a:r>
            <a:r>
              <a:rPr lang="en-US" altLang="ko-KR" dirty="0" smtClean="0"/>
              <a:t>footer</a:t>
            </a:r>
            <a:r>
              <a:rPr lang="ko-KR" altLang="en-US" dirty="0" smtClean="0"/>
              <a:t>를 바로 보여줘도 </a:t>
            </a:r>
            <a:r>
              <a:rPr lang="ko-KR" altLang="en-US" dirty="0" err="1" smtClean="0"/>
              <a:t>될거같다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Picture 2" descr="C:\Users\user\Downloads\program.tving.com_tvn_ourblues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352" cy="53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10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65</Words>
  <Application>Microsoft Office PowerPoint</Application>
  <PresentationFormat>화면 슬라이드 쇼(4:3)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2022-05-10T06:08:52Z</dcterms:created>
  <dcterms:modified xsi:type="dcterms:W3CDTF">2022-05-30T04:01:56Z</dcterms:modified>
</cp:coreProperties>
</file>