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A57"/>
    <a:srgbClr val="779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211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91B9-D6AF-5125-890A-C00CACB9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24DB-45C5-884E-C99F-70CDFA8F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07D6-F74C-237F-2609-075966FD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DB98-6B52-F452-E6F4-A9625D2B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EA6-61A7-CD99-5D55-A42B70E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8912-9DDA-DE71-54D0-A401047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9BCE-F4A7-D743-554F-8FE22D51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724D-AAEC-9CEC-9F60-A5CF9E4A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12DC-3A33-035A-F95D-2DB9CACA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3A12-348F-E4C1-03E1-2DA2325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FF07C-D60B-B6DD-892A-B7B8FD38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E16F2-0BA3-A61D-D825-BB49FDBD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229D-9B26-5F7B-C799-6BF28BD6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3F4F-92B5-5144-35A5-FE67D6DA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883D-6BD9-2B8F-079D-8630541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DBD4-5FF0-8A0E-7BBC-BDBBD59F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2562-3796-6C5A-4374-8347736D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C2BC-3FB0-8BBC-8E9E-4A7770FF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23E3-8D0A-F21F-D014-2024CFDA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6931-A556-8524-3357-8C53845A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8E18-6FBD-AF24-656D-111C5BDE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C13FC-D08C-0177-DBCC-E6490F22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A009-861D-D3D4-5660-0D28CB44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FC63-B5C1-0090-1CBD-601EBE54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FD52-86DA-E9CA-2C12-50BC83D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0377-66E4-250B-0B05-8860643C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FEDE-8DF1-CC04-FDB8-DE30B000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22B0F-9A0E-FE78-4677-D2A8F017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60FF6-E588-84A1-247E-ABF378E4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F2C9-146B-BBCD-F986-FB9FFB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1CA6-158D-703F-7611-B19D32EF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AC31-56F6-C8A7-9042-D24D6B17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2335-A1AF-E3D2-3BA4-ACFF91A1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11FE6-DDE8-F01E-780E-4C3F1FAA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CB69F-AC9F-6061-06AC-498C8CC3E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E924-A8CB-85FF-D01C-215C7C9E8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AE6D-3CA0-D7BC-1F01-BD8EE08D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8C1BB-B315-8408-E00C-09002CB1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448D7-0D97-4437-5B7B-A03AC185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B9D-72E0-7B7A-1778-94C832DE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60566-0C7D-EA89-49D9-D160C13A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27C4B-73E2-1FA1-5184-3C2A1F2D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09EE6-D1B2-F09B-E18F-32DFAE3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30241-BB59-15E2-2BAF-A33157F3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9B976-0529-4452-8965-F6C1BB68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04DE-4F69-A4A5-5018-E9FC4C9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FFF5-CE82-1A02-FC11-EC2F7B9C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4804-1642-6644-BB7F-6EDB12F3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079C5-D543-3362-2515-79AFDECD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6DA6-21B5-1CD2-ADB9-FE3F593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BF86-1B23-A0BF-350A-C5A549B3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FCAF-5951-B3BF-6633-B02B88AE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63B8-45CE-AE4A-8D75-1434C3DE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083F2-B006-A178-FD6A-5F47B0FBC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D90B5-70EF-A596-A0BE-865E3962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E9EB-8E50-3A0A-75E9-E254AE7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6D26-A704-F3DA-1DF7-0F85B02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938F1-EBEB-8087-235E-918E952E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0BB24-17AB-419D-BA5C-3C1A3BFA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42A6-6738-F4CB-01D8-0CB0AE89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A5D6-FB39-1B4A-1346-3D819E92C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6744-2D09-457E-AF94-83D82E42F1A7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BC13-FB5E-9A29-44B6-5A60BFA4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1FFD-3F89-E3B9-4D68-8A759B624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D48E-12BB-4676-A936-321A5CD7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75E9DFC-B535-9A22-D276-14E227F20837}"/>
              </a:ext>
            </a:extLst>
          </p:cNvPr>
          <p:cNvGrpSpPr/>
          <p:nvPr/>
        </p:nvGrpSpPr>
        <p:grpSpPr>
          <a:xfrm>
            <a:off x="4491124" y="1305624"/>
            <a:ext cx="4273468" cy="4226496"/>
            <a:chOff x="4491124" y="1305624"/>
            <a:chExt cx="4273468" cy="42264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3DDDDD-CDEF-05A7-0C78-13D1FDA4DF5C}"/>
                </a:ext>
              </a:extLst>
            </p:cNvPr>
            <p:cNvSpPr/>
            <p:nvPr/>
          </p:nvSpPr>
          <p:spPr>
            <a:xfrm>
              <a:off x="4491124" y="1305624"/>
              <a:ext cx="4273467" cy="42264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1B2327-A5AE-AEF4-751F-D3469195E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6" t="12315" r="70194" b="4418"/>
            <a:stretch/>
          </p:blipFill>
          <p:spPr>
            <a:xfrm>
              <a:off x="6768712" y="1518984"/>
              <a:ext cx="1876515" cy="1828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E4014-25D4-641E-B320-C2AC6862FB76}"/>
                </a:ext>
              </a:extLst>
            </p:cNvPr>
            <p:cNvSpPr txBox="1"/>
            <p:nvPr/>
          </p:nvSpPr>
          <p:spPr>
            <a:xfrm>
              <a:off x="6768711" y="1378389"/>
              <a:ext cx="1876515" cy="197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No hemorrhage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9B0378-7FC7-A161-CC3E-77E84BFF5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657" t="12315" r="36166" b="2988"/>
            <a:stretch/>
          </p:blipFill>
          <p:spPr>
            <a:xfrm>
              <a:off x="4570094" y="3543300"/>
              <a:ext cx="2000283" cy="19888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BEE71-7A94-B62B-779C-34DD5BECC289}"/>
                </a:ext>
              </a:extLst>
            </p:cNvPr>
            <p:cNvSpPr txBox="1"/>
            <p:nvPr/>
          </p:nvSpPr>
          <p:spPr>
            <a:xfrm>
              <a:off x="4514055" y="3431841"/>
              <a:ext cx="215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Intraparenchymal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D8094B-F9DE-7A79-55F1-F16222218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686" t="12315" r="1261" b="2988"/>
            <a:stretch/>
          </p:blipFill>
          <p:spPr>
            <a:xfrm>
              <a:off x="6774180" y="3429000"/>
              <a:ext cx="1990412" cy="21031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AC8E32-54AD-1D60-062D-BB339CE5D148}"/>
                </a:ext>
              </a:extLst>
            </p:cNvPr>
            <p:cNvSpPr txBox="1"/>
            <p:nvPr/>
          </p:nvSpPr>
          <p:spPr>
            <a:xfrm>
              <a:off x="6649349" y="3431841"/>
              <a:ext cx="211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Epidural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B07E88-8277-B2D0-E3EA-3C12F053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803" y="1625664"/>
              <a:ext cx="1444866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4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F048319-46C2-A96F-78B3-2F3B3DC846F2}"/>
              </a:ext>
            </a:extLst>
          </p:cNvPr>
          <p:cNvGrpSpPr/>
          <p:nvPr/>
        </p:nvGrpSpPr>
        <p:grpSpPr>
          <a:xfrm>
            <a:off x="4491124" y="1305624"/>
            <a:ext cx="4273467" cy="4226496"/>
            <a:chOff x="4491124" y="1305624"/>
            <a:chExt cx="4273467" cy="42264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3DDDDD-CDEF-05A7-0C78-13D1FDA4DF5C}"/>
                </a:ext>
              </a:extLst>
            </p:cNvPr>
            <p:cNvSpPr/>
            <p:nvPr/>
          </p:nvSpPr>
          <p:spPr>
            <a:xfrm>
              <a:off x="4491124" y="1305624"/>
              <a:ext cx="4273467" cy="42264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19F0CAD9-64ED-C7AD-49F4-5F2798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57" y="1325880"/>
              <a:ext cx="2103120" cy="2103120"/>
            </a:xfrm>
            <a:prstGeom prst="rect">
              <a:avLst/>
            </a:prstGeom>
          </p:spPr>
        </p:pic>
        <p:pic>
          <p:nvPicPr>
            <p:cNvPr id="3" name="Picture 2" descr="A green line of a person's face&#10;&#10;Description automatically generated">
              <a:extLst>
                <a:ext uri="{FF2B5EF4-FFF2-40B4-BE49-F238E27FC236}">
                  <a16:creationId xmlns:a16="http://schemas.microsoft.com/office/drawing/2014/main" id="{D58837F4-9504-1AED-1FF7-AC8174AB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485" y="1579878"/>
              <a:ext cx="1545317" cy="1545317"/>
            </a:xfrm>
            <a:prstGeom prst="rect">
              <a:avLst/>
            </a:prstGeom>
          </p:spPr>
        </p:pic>
        <p:pic>
          <p:nvPicPr>
            <p:cNvPr id="11" name="Picture 10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7EC49ED5-9AD7-15BD-8FDA-03E6C2728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177" y="3520440"/>
              <a:ext cx="2011680" cy="2011680"/>
            </a:xfrm>
            <a:prstGeom prst="rect">
              <a:avLst/>
            </a:prstGeom>
          </p:spPr>
        </p:pic>
        <p:pic>
          <p:nvPicPr>
            <p:cNvPr id="13" name="Picture 12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BD726A04-636B-47E2-19EC-9061B256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736" y="3566160"/>
              <a:ext cx="1689361" cy="18288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BA1E8A-EC73-8B6E-2DC2-2DDCA5BCCD0F}"/>
                </a:ext>
              </a:extLst>
            </p:cNvPr>
            <p:cNvSpPr/>
            <p:nvPr/>
          </p:nvSpPr>
          <p:spPr>
            <a:xfrm>
              <a:off x="7679416" y="1744980"/>
              <a:ext cx="378734" cy="4724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61731-9822-9AC7-DB95-8BAAF97E52BA}"/>
                </a:ext>
              </a:extLst>
            </p:cNvPr>
            <p:cNvSpPr/>
            <p:nvPr/>
          </p:nvSpPr>
          <p:spPr>
            <a:xfrm>
              <a:off x="5054326" y="4084320"/>
              <a:ext cx="378734" cy="36576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8838E7-350D-6993-C57A-48B3C6066D54}"/>
                </a:ext>
              </a:extLst>
            </p:cNvPr>
            <p:cNvSpPr/>
            <p:nvPr/>
          </p:nvSpPr>
          <p:spPr>
            <a:xfrm>
              <a:off x="7445896" y="3611880"/>
              <a:ext cx="555103" cy="5232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9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4D8F1EB-65AA-A800-B623-C4D48C69D1B9}"/>
              </a:ext>
            </a:extLst>
          </p:cNvPr>
          <p:cNvSpPr txBox="1"/>
          <p:nvPr/>
        </p:nvSpPr>
        <p:spPr>
          <a:xfrm>
            <a:off x="6441440" y="568960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Artifact correction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1E6E34-A04E-5432-413A-DB0E1F04103B}"/>
              </a:ext>
            </a:extLst>
          </p:cNvPr>
          <p:cNvGrpSpPr/>
          <p:nvPr/>
        </p:nvGrpSpPr>
        <p:grpSpPr>
          <a:xfrm>
            <a:off x="2436470" y="1162050"/>
            <a:ext cx="8441080" cy="3524250"/>
            <a:chOff x="2436470" y="1162050"/>
            <a:chExt cx="8441080" cy="35242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D18B9-CA00-0701-F4AB-C925198590A5}"/>
                </a:ext>
              </a:extLst>
            </p:cNvPr>
            <p:cNvGrpSpPr/>
            <p:nvPr/>
          </p:nvGrpSpPr>
          <p:grpSpPr>
            <a:xfrm>
              <a:off x="2438400" y="1162050"/>
              <a:ext cx="8439150" cy="3524250"/>
              <a:chOff x="2438400" y="1162050"/>
              <a:chExt cx="8439150" cy="35242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4B4B54-3AF9-4220-0F64-446E4A986D65}"/>
                  </a:ext>
                </a:extLst>
              </p:cNvPr>
              <p:cNvSpPr/>
              <p:nvPr/>
            </p:nvSpPr>
            <p:spPr>
              <a:xfrm>
                <a:off x="2438400" y="1162050"/>
                <a:ext cx="8439149" cy="35242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88AA2C-39C4-39F8-6EFA-817566F29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32" t="5376" r="6717" b="8182"/>
              <a:stretch/>
            </p:blipFill>
            <p:spPr>
              <a:xfrm>
                <a:off x="7410450" y="1162050"/>
                <a:ext cx="3467100" cy="352425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E6C2154-3684-83D5-9E57-5AEC0E5F7263}"/>
                  </a:ext>
                </a:extLst>
              </p:cNvPr>
              <p:cNvSpPr/>
              <p:nvPr/>
            </p:nvSpPr>
            <p:spPr>
              <a:xfrm>
                <a:off x="5958179" y="2548618"/>
                <a:ext cx="1399592" cy="751114"/>
              </a:xfrm>
              <a:prstGeom prst="rightArrow">
                <a:avLst>
                  <a:gd name="adj1" fmla="val 37319"/>
                  <a:gd name="adj2" fmla="val 63949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8D6C88-F2E5-CD0C-A1CB-2161F3064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01" t="5152" r="5234" b="7261"/>
            <a:stretch/>
          </p:blipFill>
          <p:spPr>
            <a:xfrm>
              <a:off x="2436470" y="1162050"/>
              <a:ext cx="346710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2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4D8F1EB-65AA-A800-B623-C4D48C69D1B9}"/>
              </a:ext>
            </a:extLst>
          </p:cNvPr>
          <p:cNvSpPr txBox="1"/>
          <p:nvPr/>
        </p:nvSpPr>
        <p:spPr>
          <a:xfrm>
            <a:off x="5831840" y="640080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SNR Boost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FFE4A-117E-DA49-36EB-E8A34696D4C6}"/>
              </a:ext>
            </a:extLst>
          </p:cNvPr>
          <p:cNvGrpSpPr/>
          <p:nvPr/>
        </p:nvGrpSpPr>
        <p:grpSpPr>
          <a:xfrm>
            <a:off x="2438399" y="1162050"/>
            <a:ext cx="8439151" cy="3524250"/>
            <a:chOff x="2438399" y="1162050"/>
            <a:chExt cx="8439151" cy="35242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D18B9-CA00-0701-F4AB-C925198590A5}"/>
                </a:ext>
              </a:extLst>
            </p:cNvPr>
            <p:cNvGrpSpPr/>
            <p:nvPr/>
          </p:nvGrpSpPr>
          <p:grpSpPr>
            <a:xfrm>
              <a:off x="2438400" y="1162050"/>
              <a:ext cx="8439150" cy="3524250"/>
              <a:chOff x="2438400" y="1162050"/>
              <a:chExt cx="8439150" cy="35242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4B4B54-3AF9-4220-0F64-446E4A986D65}"/>
                  </a:ext>
                </a:extLst>
              </p:cNvPr>
              <p:cNvSpPr/>
              <p:nvPr/>
            </p:nvSpPr>
            <p:spPr>
              <a:xfrm>
                <a:off x="2438400" y="1162050"/>
                <a:ext cx="8439149" cy="35242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88AA2C-39C4-39F8-6EFA-817566F29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32" t="5376" r="6717" b="8182"/>
              <a:stretch/>
            </p:blipFill>
            <p:spPr>
              <a:xfrm>
                <a:off x="7410450" y="1162050"/>
                <a:ext cx="3467100" cy="352425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E6C2154-3684-83D5-9E57-5AEC0E5F7263}"/>
                  </a:ext>
                </a:extLst>
              </p:cNvPr>
              <p:cNvSpPr/>
              <p:nvPr/>
            </p:nvSpPr>
            <p:spPr>
              <a:xfrm>
                <a:off x="5958179" y="2548618"/>
                <a:ext cx="1399592" cy="751114"/>
              </a:xfrm>
              <a:prstGeom prst="rightArrow">
                <a:avLst>
                  <a:gd name="adj1" fmla="val 37319"/>
                  <a:gd name="adj2" fmla="val 63949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95301D-47A1-F885-E142-C3036B572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38" t="6917" r="8836" b="9636"/>
            <a:stretch/>
          </p:blipFill>
          <p:spPr>
            <a:xfrm>
              <a:off x="2438399" y="1162050"/>
              <a:ext cx="349344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0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372759-ECAD-67D0-D700-287CE1C4285F}"/>
              </a:ext>
            </a:extLst>
          </p:cNvPr>
          <p:cNvSpPr txBox="1"/>
          <p:nvPr/>
        </p:nvSpPr>
        <p:spPr>
          <a:xfrm>
            <a:off x="5171285" y="599861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Resolution improvement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C278C8-1D46-A2EA-BBE6-1BC63134EE2B}"/>
              </a:ext>
            </a:extLst>
          </p:cNvPr>
          <p:cNvGrpSpPr/>
          <p:nvPr/>
        </p:nvGrpSpPr>
        <p:grpSpPr>
          <a:xfrm>
            <a:off x="2438399" y="1162050"/>
            <a:ext cx="8439151" cy="3524250"/>
            <a:chOff x="2438399" y="1162050"/>
            <a:chExt cx="8439151" cy="35242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7D18B9-CA00-0701-F4AB-C925198590A5}"/>
                </a:ext>
              </a:extLst>
            </p:cNvPr>
            <p:cNvGrpSpPr/>
            <p:nvPr/>
          </p:nvGrpSpPr>
          <p:grpSpPr>
            <a:xfrm>
              <a:off x="2438400" y="1162050"/>
              <a:ext cx="8439150" cy="3524250"/>
              <a:chOff x="2438400" y="1162050"/>
              <a:chExt cx="8439150" cy="35242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4B4B54-3AF9-4220-0F64-446E4A986D65}"/>
                  </a:ext>
                </a:extLst>
              </p:cNvPr>
              <p:cNvSpPr/>
              <p:nvPr/>
            </p:nvSpPr>
            <p:spPr>
              <a:xfrm>
                <a:off x="2438400" y="1162050"/>
                <a:ext cx="8439149" cy="35242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788AA2C-39C4-39F8-6EFA-817566F29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032" t="5376" r="6717" b="8182"/>
              <a:stretch/>
            </p:blipFill>
            <p:spPr>
              <a:xfrm>
                <a:off x="7410450" y="1162050"/>
                <a:ext cx="3467100" cy="352425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E6C2154-3684-83D5-9E57-5AEC0E5F7263}"/>
                  </a:ext>
                </a:extLst>
              </p:cNvPr>
              <p:cNvSpPr/>
              <p:nvPr/>
            </p:nvSpPr>
            <p:spPr>
              <a:xfrm>
                <a:off x="5958179" y="2548618"/>
                <a:ext cx="1399592" cy="751114"/>
              </a:xfrm>
              <a:prstGeom prst="rightArrow">
                <a:avLst>
                  <a:gd name="adj1" fmla="val 37319"/>
                  <a:gd name="adj2" fmla="val 63949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2F3DE1-02DC-3F49-F4E4-039DAF87E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93" t="3717" r="5107" b="8005"/>
            <a:stretch/>
          </p:blipFill>
          <p:spPr>
            <a:xfrm>
              <a:off x="2438399" y="1178433"/>
              <a:ext cx="3511296" cy="3507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77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4CF303E-9335-7559-C682-DFB81ACAA704}"/>
              </a:ext>
            </a:extLst>
          </p:cNvPr>
          <p:cNvGrpSpPr/>
          <p:nvPr/>
        </p:nvGrpSpPr>
        <p:grpSpPr>
          <a:xfrm>
            <a:off x="10452295" y="4074160"/>
            <a:ext cx="8930642" cy="4704080"/>
            <a:chOff x="1706879" y="1026160"/>
            <a:chExt cx="8930642" cy="47040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4EBDDD-FA4B-1D36-09D5-D06FA9A4939C}"/>
                </a:ext>
              </a:extLst>
            </p:cNvPr>
            <p:cNvSpPr/>
            <p:nvPr/>
          </p:nvSpPr>
          <p:spPr>
            <a:xfrm>
              <a:off x="1754507" y="1127758"/>
              <a:ext cx="8769299" cy="46024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29FB2651-8AFB-6F36-DDED-8A6E7943D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6" t="11905" r="13266" b="11905"/>
            <a:stretch/>
          </p:blipFill>
          <p:spPr>
            <a:xfrm>
              <a:off x="6057316" y="1127759"/>
              <a:ext cx="4466490" cy="460248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0E0EC9-26F7-9CB4-3FBC-F07F1571B08C}"/>
                </a:ext>
              </a:extLst>
            </p:cNvPr>
            <p:cNvGrpSpPr/>
            <p:nvPr/>
          </p:nvGrpSpPr>
          <p:grpSpPr>
            <a:xfrm>
              <a:off x="6096000" y="1026160"/>
              <a:ext cx="4541521" cy="4602481"/>
              <a:chOff x="13257196" y="1017440"/>
              <a:chExt cx="4541521" cy="4602481"/>
            </a:xfrm>
          </p:grpSpPr>
          <p:pic>
            <p:nvPicPr>
              <p:cNvPr id="17" name="Picture 16" descr="A grey brain on a black background&#10;&#10;Description automatically generated">
                <a:extLst>
                  <a:ext uri="{FF2B5EF4-FFF2-40B4-BE49-F238E27FC236}">
                    <a16:creationId xmlns:a16="http://schemas.microsoft.com/office/drawing/2014/main" id="{8A756324-B878-22CE-24C5-75529232B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24" t="13390" r="16137" b="18422"/>
              <a:stretch/>
            </p:blipFill>
            <p:spPr>
              <a:xfrm>
                <a:off x="13455316" y="1017440"/>
                <a:ext cx="4191001" cy="4434841"/>
              </a:xfrm>
              <a:prstGeom prst="rect">
                <a:avLst/>
              </a:prstGeom>
            </p:spPr>
          </p:pic>
          <p:pic>
            <p:nvPicPr>
              <p:cNvPr id="19" name="Picture 18" descr="A black and white image of a brain&#10;&#10;Description automatically generated">
                <a:extLst>
                  <a:ext uri="{FF2B5EF4-FFF2-40B4-BE49-F238E27FC236}">
                    <a16:creationId xmlns:a16="http://schemas.microsoft.com/office/drawing/2014/main" id="{D16C1121-9892-D97A-C8F7-1D120DCF60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8" t="13390" r="13794" b="15844"/>
              <a:stretch/>
            </p:blipFill>
            <p:spPr>
              <a:xfrm>
                <a:off x="13257196" y="1017440"/>
                <a:ext cx="4541521" cy="4602481"/>
              </a:xfrm>
              <a:prstGeom prst="rect">
                <a:avLst/>
              </a:prstGeom>
            </p:spPr>
          </p:pic>
        </p:grpSp>
        <p:pic>
          <p:nvPicPr>
            <p:cNvPr id="12" name="Picture 11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F29CBAC8-D9DF-FC55-072B-4B379AB5B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2" t="11578" r="15013" b="11578"/>
            <a:stretch/>
          </p:blipFill>
          <p:spPr>
            <a:xfrm>
              <a:off x="1706879" y="1127759"/>
              <a:ext cx="4191002" cy="4602481"/>
            </a:xfrm>
            <a:prstGeom prst="rect">
              <a:avLst/>
            </a:prstGeom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9C20470-54C0-A4AD-EDB5-BDB49788F4FE}"/>
                </a:ext>
              </a:extLst>
            </p:cNvPr>
            <p:cNvSpPr/>
            <p:nvPr/>
          </p:nvSpPr>
          <p:spPr>
            <a:xfrm>
              <a:off x="5357520" y="1396999"/>
              <a:ext cx="1399592" cy="751114"/>
            </a:xfrm>
            <a:prstGeom prst="rightArrow">
              <a:avLst>
                <a:gd name="adj1" fmla="val 37319"/>
                <a:gd name="adj2" fmla="val 63949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AA5B1C0-BD81-A53B-9097-D1780C918AE2}"/>
              </a:ext>
            </a:extLst>
          </p:cNvPr>
          <p:cNvGrpSpPr/>
          <p:nvPr/>
        </p:nvGrpSpPr>
        <p:grpSpPr>
          <a:xfrm>
            <a:off x="1871348" y="510148"/>
            <a:ext cx="4474759" cy="4310408"/>
            <a:chOff x="1871348" y="510148"/>
            <a:chExt cx="4474759" cy="43104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86E6E2-52EB-EE99-998C-E23DFB2603A6}"/>
                </a:ext>
              </a:extLst>
            </p:cNvPr>
            <p:cNvSpPr/>
            <p:nvPr/>
          </p:nvSpPr>
          <p:spPr>
            <a:xfrm>
              <a:off x="1871348" y="594060"/>
              <a:ext cx="4273467" cy="42264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0E9C23-0892-1A09-5599-BF768C6A9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1348" y="2568599"/>
              <a:ext cx="4273467" cy="2251957"/>
            </a:xfrm>
            <a:prstGeom prst="rect">
              <a:avLst/>
            </a:prstGeom>
          </p:spPr>
        </p:pic>
        <p:pic>
          <p:nvPicPr>
            <p:cNvPr id="36" name="Picture 35" descr="A green and black sign&#10;&#10;Description automatically generated">
              <a:extLst>
                <a:ext uri="{FF2B5EF4-FFF2-40B4-BE49-F238E27FC236}">
                  <a16:creationId xmlns:a16="http://schemas.microsoft.com/office/drawing/2014/main" id="{4DE25427-FD11-91C2-713F-9DAE485F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241" y="1083842"/>
              <a:ext cx="1453719" cy="1055935"/>
            </a:xfrm>
            <a:prstGeom prst="rect">
              <a:avLst/>
            </a:prstGeom>
          </p:spPr>
        </p:pic>
        <p:pic>
          <p:nvPicPr>
            <p:cNvPr id="38" name="Picture 37" descr="A black and white image of a brain&#10;&#10;Description automatically generated">
              <a:extLst>
                <a:ext uri="{FF2B5EF4-FFF2-40B4-BE49-F238E27FC236}">
                  <a16:creationId xmlns:a16="http://schemas.microsoft.com/office/drawing/2014/main" id="{EF39D605-97C2-65AB-5AC7-652B937D1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488" y="510148"/>
              <a:ext cx="1828800" cy="1828800"/>
            </a:xfrm>
            <a:prstGeom prst="rect">
              <a:avLst/>
            </a:prstGeom>
          </p:spPr>
        </p:pic>
        <p:pic>
          <p:nvPicPr>
            <p:cNvPr id="40" name="Picture 39" descr="A grey brain on a black background&#10;&#10;Description automatically generated">
              <a:extLst>
                <a:ext uri="{FF2B5EF4-FFF2-40B4-BE49-F238E27FC236}">
                  <a16:creationId xmlns:a16="http://schemas.microsoft.com/office/drawing/2014/main" id="{FF0F3160-2031-E10A-C5DA-3ACE90B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307" y="1053362"/>
              <a:ext cx="1828800" cy="18288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2486B5-750D-D3C5-5404-1AD1DC11BBFA}"/>
                </a:ext>
              </a:extLst>
            </p:cNvPr>
            <p:cNvSpPr txBox="1"/>
            <p:nvPr/>
          </p:nvSpPr>
          <p:spPr>
            <a:xfrm>
              <a:off x="4744824" y="805683"/>
              <a:ext cx="1304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>
                  <a:solidFill>
                    <a:srgbClr val="7791C2"/>
                  </a:solidFill>
                </a:rPr>
                <a:t>White matter</a:t>
              </a:r>
              <a:endParaRPr lang="en-US" sz="1600" dirty="0">
                <a:solidFill>
                  <a:srgbClr val="7791C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0426F3-ECCF-04EB-5431-59665C18691B}"/>
                </a:ext>
              </a:extLst>
            </p:cNvPr>
            <p:cNvSpPr txBox="1"/>
            <p:nvPr/>
          </p:nvSpPr>
          <p:spPr>
            <a:xfrm>
              <a:off x="3896765" y="2175848"/>
              <a:ext cx="1182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>
                  <a:solidFill>
                    <a:srgbClr val="D48A57"/>
                  </a:solidFill>
                </a:rPr>
                <a:t>Gray matter</a:t>
              </a:r>
              <a:endParaRPr lang="en-US" sz="1600" dirty="0">
                <a:solidFill>
                  <a:srgbClr val="D48A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1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Cihan Göksu</dc:creator>
  <cp:lastModifiedBy>Cihan Göksu</cp:lastModifiedBy>
  <cp:revision>20</cp:revision>
  <dcterms:created xsi:type="dcterms:W3CDTF">2023-09-30T08:15:27Z</dcterms:created>
  <dcterms:modified xsi:type="dcterms:W3CDTF">2023-10-01T17:46:25Z</dcterms:modified>
</cp:coreProperties>
</file>