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9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458C-FC98-2D31-F409-87A8BF3D9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DA73F-02B5-E6B6-0939-A1138746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90562-BDE6-B34B-2C87-43DC1F83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C137-B2C4-47B8-8158-74C85FD62D9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36123-CA77-4CAD-AF33-E103FD8E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B8B24-3B33-23D1-9957-004B4E3D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543-9DB1-47F9-AD3C-BD933F3C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E883-A512-1B77-794F-38BA38F3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770A2-AE78-58B8-16CA-C5EC8DC2B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D3882-61E8-91A6-98F6-A0412A70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C137-B2C4-47B8-8158-74C85FD62D9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598C-55B5-FB43-92C6-8CB48A7A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3ADD7-3FE2-72E4-AFA8-7D6A8A27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543-9DB1-47F9-AD3C-BD933F3C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4F1AC-3733-920D-E4D7-D7633D25E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9D4E6-54BC-3BBF-C74E-59D7F9FF1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32C2-2E0A-6D5B-8F28-43FCF28A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C137-B2C4-47B8-8158-74C85FD62D9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DE0C4-841F-CA6F-8743-DE6D4BCE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BC118-6DD1-6154-0AF6-2457F21F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543-9DB1-47F9-AD3C-BD933F3C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7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1E62-1A9A-E649-B7EC-CC4C5A63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AD9CE-5C49-F648-08D6-B3DC152B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4035-5FB0-D7D9-6CA6-7CB6EDCE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C137-B2C4-47B8-8158-74C85FD62D9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BB361-271F-8398-BEA5-44520D25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DF783-54F9-9C77-E85E-BCC3AC42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543-9DB1-47F9-AD3C-BD933F3C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6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A9BB-EF06-6788-AB6F-13B2DF02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63F41-5677-0B58-D2AA-B3D5629EF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287A7-81C3-CC8A-A34C-F46BBA5E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C137-B2C4-47B8-8158-74C85FD62D9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77E52-9CB3-560C-D8A8-2534F5FB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3552C-A7E6-4920-7766-1E440AAC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543-9DB1-47F9-AD3C-BD933F3C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1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02A6-7B3A-3BC7-FFAA-8237C729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78D7-FC90-0D2C-901F-C3A1120B7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E3D4D-0FA4-87F1-A0E1-DF51BE70A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1DB4D-2F8E-6A47-E73E-9D88D8BB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C137-B2C4-47B8-8158-74C85FD62D9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0DC5A-31B1-660E-B475-0E32C285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6619A-EFD6-0B8D-EDCF-7BBC0CF3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543-9DB1-47F9-AD3C-BD933F3C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5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0BE33-9678-B88D-B17A-9253B33B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9364E-A45A-0CE4-159A-BEA48DE90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638EC-5146-7F60-F2EC-4B1C36AB7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3FB12-9CAB-71BC-5FE2-C471DD8CF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9DB19-F23E-BD8B-668F-9FD355AD0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613AA-C098-5356-C124-4560BCA9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C137-B2C4-47B8-8158-74C85FD62D9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CBDC8-6315-589B-1E9D-867F4A07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2E970-840D-3DE0-30E0-E37D36E1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543-9DB1-47F9-AD3C-BD933F3C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A2FB-026D-35A3-DE4C-408C5DA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BAACB-C619-C539-9B9B-002D23D4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C137-B2C4-47B8-8158-74C85FD62D9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9A515-FB90-559B-4A29-20FFB5AF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FBDA2-7788-3453-70E3-3C2FA980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543-9DB1-47F9-AD3C-BD933F3C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D6F3A-7704-A88A-65C0-CBCB2B0E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C137-B2C4-47B8-8158-74C85FD62D9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A3152-0D0B-4895-6E56-14B8EDA0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B015-F93C-4880-65B1-517B8748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543-9DB1-47F9-AD3C-BD933F3C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2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31EA-E986-8AAB-2099-F89489F1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67875-6C55-9797-4B67-A4EE526F5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2B94E-7A97-412A-AE6F-7F57F4A22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E2F69-B094-C4EA-AC38-D3A2B523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C137-B2C4-47B8-8158-74C85FD62D9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421D8-3BD3-12BE-CA7F-E0945433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8FAF0-5B02-21E9-9073-1B3C51A6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543-9DB1-47F9-AD3C-BD933F3C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5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34AB-2C0E-D799-63E3-D61EE263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D14EB-B34D-7239-BEF0-160E09F06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94B8B-C9C4-7E2F-72BF-8267F6C6E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FA534-5142-2C08-C14E-03243AAE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C137-B2C4-47B8-8158-74C85FD62D9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1F488-4E98-6D84-B1C5-688B0EF3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FC038-E553-3453-D8EC-67CD04B1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F543-9DB1-47F9-AD3C-BD933F3C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3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7710D-5E36-F186-0EA5-45F17D5B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9232B-E55C-5264-7E72-18F4E58F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907B-E9DB-702E-ECA9-BC0B8A3A8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AC137-B2C4-47B8-8158-74C85FD62D9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AE3B-F494-83A7-BCAB-1D20B5538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478AF-8587-3311-DF76-87E497C75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FF543-9DB1-47F9-AD3C-BD933F3C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17A27E7-B453-3AB2-40BF-E88E3E02ED12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21F336-972A-EFAE-D97E-C0178C4C6A32}"/>
                </a:ext>
              </a:extLst>
            </p:cNvPr>
            <p:cNvSpPr/>
            <p:nvPr/>
          </p:nvSpPr>
          <p:spPr>
            <a:xfrm>
              <a:off x="0" y="0"/>
              <a:ext cx="12192000" cy="197867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9624BF-4E37-48CF-0F2C-14D6F2BC06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6824" l="594" r="89901">
                          <a14:foregroundMark x1="29505" y1="62824" x2="1386" y2="76000"/>
                          <a14:foregroundMark x1="38812" y1="67647" x2="44950" y2="85765"/>
                          <a14:foregroundMark x1="53861" y1="72118" x2="64950" y2="85412"/>
                          <a14:foregroundMark x1="71881" y1="66471" x2="71881" y2="70000"/>
                          <a14:foregroundMark x1="72871" y1="92000" x2="59802" y2="92941"/>
                          <a14:foregroundMark x1="40990" y1="83647" x2="41980" y2="86353"/>
                          <a14:foregroundMark x1="47921" y1="87882" x2="38020" y2="91059"/>
                          <a14:foregroundMark x1="25347" y1="94588" x2="40000" y2="95176"/>
                          <a14:foregroundMark x1="63366" y1="95176" x2="39010" y2="95765"/>
                          <a14:foregroundMark x1="70495" y1="96471" x2="52277" y2="96824"/>
                          <a14:foregroundMark x1="11485" y1="90471" x2="9901" y2="92353"/>
                          <a14:foregroundMark x1="32277" y1="63765" x2="32277" y2="66235"/>
                          <a14:foregroundMark x1="66337" y1="64471" x2="66337" y2="64471"/>
                          <a14:foregroundMark x1="69901" y1="61059" x2="69901" y2="61059"/>
                          <a14:foregroundMark x1="72475" y1="59059" x2="72475" y2="59059"/>
                          <a14:foregroundMark x1="75248" y1="56941" x2="75248" y2="56941"/>
                          <a14:foregroundMark x1="77426" y1="54588" x2="77426" y2="54588"/>
                          <a14:foregroundMark x1="76238" y1="56000" x2="76238" y2="56000"/>
                          <a14:foregroundMark x1="78416" y1="50235" x2="78416" y2="50235"/>
                          <a14:foregroundMark x1="78416" y1="49176" x2="78416" y2="49176"/>
                          <a14:foregroundMark x1="78218" y1="48000" x2="78218" y2="48000"/>
                          <a14:foregroundMark x1="78416" y1="46824" x2="78416" y2="46824"/>
                        </a14:backgroundRemoval>
                      </a14:imgEffect>
                      <a14:imgEffect>
                        <a14:colorTemperature colorTemp="4068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b="20301"/>
            <a:stretch/>
          </p:blipFill>
          <p:spPr>
            <a:xfrm>
              <a:off x="0" y="3645991"/>
              <a:ext cx="2394408" cy="321201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2318EF-7FE9-A41F-70F9-D6DDD1CCB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913911"/>
              <a:ext cx="6096000" cy="194408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EE6B4C-381A-726C-EA8A-22EAD1E84CA1}"/>
                </a:ext>
              </a:extLst>
            </p:cNvPr>
            <p:cNvSpPr txBox="1"/>
            <p:nvPr/>
          </p:nvSpPr>
          <p:spPr>
            <a:xfrm>
              <a:off x="0" y="345994"/>
              <a:ext cx="12192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8000" dirty="0">
                  <a:solidFill>
                    <a:schemeClr val="bg1"/>
                  </a:solidFill>
                </a:rPr>
                <a:t>Python Basics</a:t>
              </a:r>
              <a:endParaRPr lang="en-US" sz="8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505268-0941-FAD6-6F20-CE214AE05F38}"/>
                </a:ext>
              </a:extLst>
            </p:cNvPr>
            <p:cNvSpPr txBox="1"/>
            <p:nvPr/>
          </p:nvSpPr>
          <p:spPr>
            <a:xfrm>
              <a:off x="0" y="2248148"/>
              <a:ext cx="12192000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0" dirty="0"/>
                <a:t>Conditionals!</a:t>
              </a:r>
              <a:endParaRPr lang="en-US" sz="12000" dirty="0"/>
            </a:p>
          </p:txBody>
        </p:sp>
        <p:pic>
          <p:nvPicPr>
            <p:cNvPr id="1030" name="Picture 6" descr="Logo, python icon - Free download on Iconfinder">
              <a:extLst>
                <a:ext uri="{FF2B5EF4-FFF2-40B4-BE49-F238E27FC236}">
                  <a16:creationId xmlns:a16="http://schemas.microsoft.com/office/drawing/2014/main" id="{A6AAD222-A4F0-ABC8-CEFB-8CCD9B817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798" y="63531"/>
              <a:ext cx="1839182" cy="1839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32E421-4C92-FA88-36A7-C4AD0224CAEF}"/>
                </a:ext>
              </a:extLst>
            </p:cNvPr>
            <p:cNvSpPr txBox="1"/>
            <p:nvPr/>
          </p:nvSpPr>
          <p:spPr>
            <a:xfrm>
              <a:off x="9731603" y="52098"/>
              <a:ext cx="2394408" cy="1862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1500" dirty="0">
                  <a:solidFill>
                    <a:schemeClr val="bg1"/>
                  </a:solidFill>
                </a:rPr>
                <a:t>#2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73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Cihan Göksu</dc:creator>
  <cp:lastModifiedBy>Cihan Göksu</cp:lastModifiedBy>
  <cp:revision>15</cp:revision>
  <dcterms:created xsi:type="dcterms:W3CDTF">2022-10-19T21:13:20Z</dcterms:created>
  <dcterms:modified xsi:type="dcterms:W3CDTF">2022-10-23T10:03:41Z</dcterms:modified>
</cp:coreProperties>
</file>