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12.05.2016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12.05.2016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12.05.2016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12.05.2016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12.05.2016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12.05.2016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12.05.2016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12.05.2016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12.05.2016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12.05.2016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12.05.2016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12.05.2016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67744" y="0"/>
            <a:ext cx="4474840" cy="940966"/>
          </a:xfrm>
        </p:spPr>
        <p:txBody>
          <a:bodyPr>
            <a:normAutofit fontScale="90000"/>
          </a:bodyPr>
          <a:lstStyle/>
          <a:p>
            <a:r>
              <a:rPr lang="tr-TR" smtClean="0"/>
              <a:t>Knearest Algoritması</a:t>
            </a:r>
            <a:endParaRPr lang="tr-TR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624" y="4149080"/>
            <a:ext cx="267922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541" y="1186433"/>
            <a:ext cx="2576482" cy="193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3416" y="1258442"/>
            <a:ext cx="2568578" cy="192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27315" y="4149080"/>
            <a:ext cx="2529061" cy="199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1 Başlık"/>
          <p:cNvSpPr txBox="1">
            <a:spLocks/>
          </p:cNvSpPr>
          <p:nvPr/>
        </p:nvSpPr>
        <p:spPr>
          <a:xfrm>
            <a:off x="1043608" y="3212976"/>
            <a:ext cx="23146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Şekil 1</a:t>
            </a:r>
            <a:endParaRPr kumimoji="0" lang="tr-TR" sz="4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>
          <a:xfrm>
            <a:off x="5641776" y="3212976"/>
            <a:ext cx="23146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Şekil 2</a:t>
            </a:r>
            <a:endParaRPr kumimoji="0" lang="tr-TR" sz="4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1 Başlık"/>
          <p:cNvSpPr txBox="1">
            <a:spLocks/>
          </p:cNvSpPr>
          <p:nvPr/>
        </p:nvSpPr>
        <p:spPr>
          <a:xfrm>
            <a:off x="5652120" y="6165304"/>
            <a:ext cx="23146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Şekil 4</a:t>
            </a:r>
            <a:endParaRPr kumimoji="0" lang="tr-TR" sz="4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 Başlık"/>
          <p:cNvSpPr txBox="1">
            <a:spLocks/>
          </p:cNvSpPr>
          <p:nvPr/>
        </p:nvSpPr>
        <p:spPr>
          <a:xfrm>
            <a:off x="971600" y="6165304"/>
            <a:ext cx="23146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Şekil 3</a:t>
            </a:r>
            <a:endParaRPr kumimoji="0" lang="tr-TR" sz="4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16 Dikdörtgen"/>
          <p:cNvSpPr/>
          <p:nvPr/>
        </p:nvSpPr>
        <p:spPr>
          <a:xfrm>
            <a:off x="0" y="3717032"/>
            <a:ext cx="914400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17 Dikdörtgen"/>
          <p:cNvSpPr/>
          <p:nvPr/>
        </p:nvSpPr>
        <p:spPr>
          <a:xfrm>
            <a:off x="4427984" y="1124744"/>
            <a:ext cx="216024" cy="573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Ekran Gösterisi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2" baseType="lpstr">
      <vt:lpstr>Ofis Teması</vt:lpstr>
      <vt:lpstr>Knearest Algoritması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bluesky</dc:creator>
  <cp:lastModifiedBy>bluesky</cp:lastModifiedBy>
  <cp:revision>5</cp:revision>
  <dcterms:created xsi:type="dcterms:W3CDTF">2016-05-12T05:59:41Z</dcterms:created>
  <dcterms:modified xsi:type="dcterms:W3CDTF">2016-05-12T16:24:25Z</dcterms:modified>
</cp:coreProperties>
</file>