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>
      <p:cViewPr>
        <p:scale>
          <a:sx n="105" d="100"/>
          <a:sy n="105" d="100"/>
        </p:scale>
        <p:origin x="12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FCD4-4591-7DBB-4756-5D3C64F3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EA7DB-68DA-57C0-D761-D72D529E3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A52B-0D0E-B027-B641-790EE0E3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A4DA-3DCE-D4B7-E213-36718A4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A4DD-79F3-85F4-2E81-9EBAB78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0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9AF1-E7BC-910B-2C0C-6B41012D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9443A-85C3-0C9B-1CAF-FB0B7558B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D0C2-9378-081D-999E-06114A94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B0B4-8602-2D9A-7D08-A7FC2AB4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CE4E-DF68-A97A-1CDF-DF80C30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0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9F2F4-1552-AAE8-8D27-7E179353E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597BE-5925-18DB-2249-7D88C26B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B7E0-73F7-FA70-DA2B-87BEFFB9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74CE-1419-9518-F5F7-366CCFB5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17EC-AD5E-769D-046F-ABB9542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9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2D17-A943-AD54-6DCA-A06F752C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33CB-9CA5-BC53-BF50-E1799899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EF2F-1359-9102-9B50-FA179551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0A90-5F51-3E9B-530E-8C3CAD6B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C302-7A69-DF6D-E24E-53299C84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1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F4B8-78C6-BFB3-9156-43976286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205B-0D15-D043-26F1-35110C5C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A01C-BA7A-DC43-5CCB-4C31B012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F80D-CB17-5D73-CE17-8418674C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86E3-8033-B42F-F038-5926328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9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F2B-AAB4-07FB-9CA4-8E24FF9D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EFE0-848F-3370-8964-F159797E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6311-2A8B-BE9B-15D6-A16E2F1A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DBFD-B86E-7C54-D763-3B6AB007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C3EE-ED77-C9A7-6EDC-B2C9F4B7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AD350-FFF2-7A45-5677-9F93FD7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36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837E-DB63-8421-339C-EA11BB65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A94A-335C-0E82-7DAA-B7B1B023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1201-733E-AD5C-B67E-B07F7418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B88F-2A4C-2C21-28B4-F90336375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6C2E6-5B1A-5FC9-C0D0-899CF78F1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39D4-0C78-4DD3-4BC1-8CEF935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98016-9AD0-C60C-21E2-DD1E8F5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4F864-51AC-0123-E8B6-5900B24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5D7F-F4AA-0E8D-D24E-969F4823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48E41-3BD8-37A9-2DB6-77AD8B0C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CB754-0959-79D8-FD3A-2908D0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8AC63-7374-98CA-DA0C-0C29890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0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8DC9C-59BB-6742-4598-679F1852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23ECA-B836-B3B8-9930-8E87B20E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F811-8133-8E8F-5BB6-11ED3438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62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5219-893B-8D6C-1519-1EF1559E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6FEC-F226-D687-0A45-DB6756E8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17F00-6E2D-4292-B618-941E46EA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B70DB-237E-B3A2-6248-714AA945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2E8-F38B-78AC-4926-24A7A7BC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A4F6D-4872-64DC-D00C-38FF6E04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88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AFCA-9606-75D6-A4EB-AFB1617F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8029B-3531-77ED-B172-C8C618A81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BB53-1E23-5F45-ED8C-C44AF126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171F8-C3B6-0271-C96F-26A8673B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7692A-4AA3-4A74-CF2B-09ED69E6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4C32-14C8-0FA9-2A6F-183A6766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93212-B089-A5A4-D98D-E2079BEE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9425-F915-20A4-BE7F-D183E572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D065-3259-8538-A6DE-F28F9A97D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C03F-B1F3-2943-B84F-3FB57160AACD}" type="datetimeFigureOut">
              <a:rPr lang="it-IT" smtClean="0"/>
              <a:t>20/04/23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A38E-A4B0-541D-1F5B-070E9F2C1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232D-A9B5-D102-741A-F7E0FF397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FD37-57D4-6F44-B63A-76AF8A20D7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6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E42E0-8C69-CA0B-DA15-F0C42C11E70E}"/>
              </a:ext>
            </a:extLst>
          </p:cNvPr>
          <p:cNvSpPr txBox="1"/>
          <p:nvPr/>
        </p:nvSpPr>
        <p:spPr>
          <a:xfrm>
            <a:off x="299719" y="339706"/>
            <a:ext cx="249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Expected</a:t>
            </a:r>
            <a:r>
              <a:rPr lang="it-IT" sz="2400" dirty="0"/>
              <a:t> </a:t>
            </a:r>
            <a:r>
              <a:rPr lang="it-IT" sz="2400" dirty="0" err="1"/>
              <a:t>behavior</a:t>
            </a:r>
            <a:endParaRPr lang="it-IT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5C0D5F-F6DE-9F33-8A2F-87313314D04E}"/>
              </a:ext>
            </a:extLst>
          </p:cNvPr>
          <p:cNvSpPr/>
          <p:nvPr/>
        </p:nvSpPr>
        <p:spPr>
          <a:xfrm>
            <a:off x="6701836" y="423307"/>
            <a:ext cx="1202498" cy="115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err="1"/>
              <a:t>P</a:t>
            </a:r>
            <a:endParaRPr lang="it-IT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0F5C4-80D2-E869-6678-9097151EAFB8}"/>
              </a:ext>
            </a:extLst>
          </p:cNvPr>
          <p:cNvSpPr/>
          <p:nvPr/>
        </p:nvSpPr>
        <p:spPr>
          <a:xfrm>
            <a:off x="4798065" y="3561121"/>
            <a:ext cx="1202498" cy="115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AC3CEF-6671-D4D4-2F77-14DBE946E167}"/>
              </a:ext>
            </a:extLst>
          </p:cNvPr>
          <p:cNvSpPr/>
          <p:nvPr/>
        </p:nvSpPr>
        <p:spPr>
          <a:xfrm>
            <a:off x="7106923" y="3561121"/>
            <a:ext cx="1202498" cy="115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7CA44B-4ADE-249F-8570-3C01A6DA54C6}"/>
              </a:ext>
            </a:extLst>
          </p:cNvPr>
          <p:cNvSpPr/>
          <p:nvPr/>
        </p:nvSpPr>
        <p:spPr>
          <a:xfrm>
            <a:off x="2667101" y="3561121"/>
            <a:ext cx="1202498" cy="115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B87AD9-0E6C-A46B-34B7-38579A13850B}"/>
              </a:ext>
            </a:extLst>
          </p:cNvPr>
          <p:cNvSpPr/>
          <p:nvPr/>
        </p:nvSpPr>
        <p:spPr>
          <a:xfrm>
            <a:off x="644995" y="3561121"/>
            <a:ext cx="1202498" cy="115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B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83B8CC7-FD9F-EAEA-8120-F037F153789F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553743" y="3559087"/>
            <a:ext cx="12700" cy="23088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BBDB75-F37B-9D2B-B3DC-39A629FC67A7}"/>
              </a:ext>
            </a:extLst>
          </p:cNvPr>
          <p:cNvSpPr txBox="1"/>
          <p:nvPr/>
        </p:nvSpPr>
        <p:spPr>
          <a:xfrm>
            <a:off x="5817101" y="5007428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conditions</a:t>
            </a:r>
            <a:endParaRPr lang="it-IT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D13E5BC-D4AC-193F-D8A7-766ECC3A21BE}"/>
              </a:ext>
            </a:extLst>
          </p:cNvPr>
          <p:cNvCxnSpPr>
            <a:cxnSpLocks/>
            <a:stCxn id="6" idx="7"/>
            <a:endCxn id="8" idx="0"/>
          </p:cNvCxnSpPr>
          <p:nvPr/>
        </p:nvCxnSpPr>
        <p:spPr>
          <a:xfrm rot="5400000" flipH="1" flipV="1">
            <a:off x="6681934" y="2703648"/>
            <a:ext cx="168764" cy="1883711"/>
          </a:xfrm>
          <a:prstGeom prst="curvedConnector3">
            <a:avLst>
              <a:gd name="adj1" fmla="val 235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486495-925C-DD48-B13F-A307442AA255}"/>
              </a:ext>
            </a:extLst>
          </p:cNvPr>
          <p:cNvSpPr txBox="1"/>
          <p:nvPr/>
        </p:nvSpPr>
        <p:spPr>
          <a:xfrm>
            <a:off x="6433715" y="2724922"/>
            <a:ext cx="213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[v &lt; 5 km/h AND </a:t>
            </a:r>
          </a:p>
          <a:p>
            <a:r>
              <a:rPr lang="it-IT" dirty="0" err="1"/>
              <a:t>brake</a:t>
            </a:r>
            <a:r>
              <a:rPr lang="it-IT" dirty="0"/>
              <a:t> </a:t>
            </a:r>
            <a:r>
              <a:rPr lang="it-IT" dirty="0" err="1"/>
              <a:t>pedal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1AE93-6672-3FAE-1027-BDAB7D728F0A}"/>
              </a:ext>
            </a:extLst>
          </p:cNvPr>
          <p:cNvSpPr txBox="1"/>
          <p:nvPr/>
        </p:nvSpPr>
        <p:spPr>
          <a:xfrm>
            <a:off x="3061225" y="4911650"/>
            <a:ext cx="213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[v &gt; -5 km/h AND</a:t>
            </a:r>
          </a:p>
          <a:p>
            <a:pPr algn="ctr"/>
            <a:r>
              <a:rPr lang="it-IT" dirty="0" err="1"/>
              <a:t>brake</a:t>
            </a:r>
            <a:r>
              <a:rPr lang="it-IT" dirty="0"/>
              <a:t> </a:t>
            </a:r>
            <a:r>
              <a:rPr lang="it-IT" dirty="0" err="1"/>
              <a:t>pedal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E4D64-B463-1230-00ED-F49B890106F1}"/>
              </a:ext>
            </a:extLst>
          </p:cNvPr>
          <p:cNvSpPr txBox="1"/>
          <p:nvPr/>
        </p:nvSpPr>
        <p:spPr>
          <a:xfrm>
            <a:off x="10178142" y="349302"/>
            <a:ext cx="176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Negative speed:</a:t>
            </a:r>
          </a:p>
          <a:p>
            <a:r>
              <a:rPr lang="it-IT" dirty="0"/>
              <a:t>reverse </a:t>
            </a:r>
            <a:r>
              <a:rPr lang="it-IT" dirty="0" err="1"/>
              <a:t>direction</a:t>
            </a:r>
            <a:endParaRPr lang="it-IT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5BA85AC-DF5D-1286-9B24-F720D65A7ADE}"/>
              </a:ext>
            </a:extLst>
          </p:cNvPr>
          <p:cNvCxnSpPr>
            <a:stCxn id="6" idx="3"/>
            <a:endCxn id="9" idx="4"/>
          </p:cNvCxnSpPr>
          <p:nvPr/>
        </p:nvCxnSpPr>
        <p:spPr>
          <a:xfrm rot="5400000">
            <a:off x="4036877" y="3776226"/>
            <a:ext cx="168764" cy="1705817"/>
          </a:xfrm>
          <a:prstGeom prst="curvedConnector3">
            <a:avLst>
              <a:gd name="adj1" fmla="val 235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1D08CC8-3554-AD5D-316A-A49BB45891E3}"/>
              </a:ext>
            </a:extLst>
          </p:cNvPr>
          <p:cNvCxnSpPr>
            <a:cxnSpLocks/>
            <a:stCxn id="9" idx="3"/>
            <a:endCxn id="10" idx="4"/>
          </p:cNvCxnSpPr>
          <p:nvPr/>
        </p:nvCxnSpPr>
        <p:spPr>
          <a:xfrm rot="5400000">
            <a:off x="1960342" y="3830655"/>
            <a:ext cx="168764" cy="1596959"/>
          </a:xfrm>
          <a:prstGeom prst="curvedConnector3">
            <a:avLst>
              <a:gd name="adj1" fmla="val 235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3D3144-F8A5-6F6A-14BC-7514CFFEB368}"/>
              </a:ext>
            </a:extLst>
          </p:cNvPr>
          <p:cNvSpPr txBox="1"/>
          <p:nvPr/>
        </p:nvSpPr>
        <p:spPr>
          <a:xfrm>
            <a:off x="1338943" y="5007429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Pedal</a:t>
            </a:r>
            <a:r>
              <a:rPr lang="it-IT" dirty="0"/>
              <a:t> &gt; 1/3]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13058F2-5E17-E647-E680-C1F38E15EA16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rot="5400000" flipH="1" flipV="1">
            <a:off x="2257297" y="2550068"/>
            <a:ext cx="12700" cy="202210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030EA4-16AA-1941-7AA6-CAB654BE58A8}"/>
              </a:ext>
            </a:extLst>
          </p:cNvPr>
          <p:cNvSpPr txBox="1"/>
          <p:nvPr/>
        </p:nvSpPr>
        <p:spPr>
          <a:xfrm>
            <a:off x="1357220" y="2933897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conditions</a:t>
            </a:r>
            <a:endParaRPr lang="it-IT" dirty="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2674C4C-E69E-41F8-C502-56A77958DC63}"/>
              </a:ext>
            </a:extLst>
          </p:cNvPr>
          <p:cNvCxnSpPr>
            <a:stCxn id="9" idx="7"/>
            <a:endCxn id="6" idx="1"/>
          </p:cNvCxnSpPr>
          <p:nvPr/>
        </p:nvCxnSpPr>
        <p:spPr>
          <a:xfrm rot="5400000" flipH="1" flipV="1">
            <a:off x="4333832" y="3089550"/>
            <a:ext cx="12700" cy="1280670"/>
          </a:xfrm>
          <a:prstGeom prst="curvedConnector3">
            <a:avLst>
              <a:gd name="adj1" fmla="val 3128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9D138C-DFC1-A32B-C0D6-35C5A09D5C4E}"/>
              </a:ext>
            </a:extLst>
          </p:cNvPr>
          <p:cNvSpPr txBox="1"/>
          <p:nvPr/>
        </p:nvSpPr>
        <p:spPr>
          <a:xfrm>
            <a:off x="3488184" y="2972197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conditions</a:t>
            </a:r>
            <a:endParaRPr lang="it-IT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5B1E81E-5577-1982-4475-04BC93E70BC2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5400000" flipH="1" flipV="1">
            <a:off x="4472811" y="1500861"/>
            <a:ext cx="2730380" cy="1727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34976C-A133-C4E9-AE50-92748C7C9FAF}"/>
              </a:ext>
            </a:extLst>
          </p:cNvPr>
          <p:cNvSpPr txBox="1"/>
          <p:nvPr/>
        </p:nvSpPr>
        <p:spPr>
          <a:xfrm rot="18091082">
            <a:off x="3967363" y="1333104"/>
            <a:ext cx="261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[|v| &lt; 5 km/h</a:t>
            </a:r>
          </a:p>
          <a:p>
            <a:pPr algn="ctr"/>
            <a:r>
              <a:rPr lang="it-IT" dirty="0"/>
              <a:t>AND </a:t>
            </a:r>
            <a:r>
              <a:rPr lang="it-IT" dirty="0" err="1"/>
              <a:t>brake</a:t>
            </a:r>
            <a:r>
              <a:rPr lang="it-IT" dirty="0"/>
              <a:t> </a:t>
            </a:r>
            <a:r>
              <a:rPr lang="it-IT" dirty="0" err="1"/>
              <a:t>pedal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]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F751013-D553-8ADD-6408-0EF017272A3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5400000">
            <a:off x="5358491" y="1616526"/>
            <a:ext cx="1985419" cy="19037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2A0FED-45A8-AD73-8EEA-9D10C40BD52D}"/>
              </a:ext>
            </a:extLst>
          </p:cNvPr>
          <p:cNvSpPr txBox="1"/>
          <p:nvPr/>
        </p:nvSpPr>
        <p:spPr>
          <a:xfrm rot="19304724">
            <a:off x="5168228" y="2090861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Brake</a:t>
            </a:r>
            <a:r>
              <a:rPr lang="it-IT" dirty="0"/>
              <a:t> </a:t>
            </a:r>
            <a:r>
              <a:rPr lang="it-IT" dirty="0" err="1"/>
              <a:t>pedal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]</a:t>
            </a:r>
          </a:p>
        </p:txBody>
      </p:sp>
      <p:pic>
        <p:nvPicPr>
          <p:cNvPr id="1026" name="Picture 2" descr="TOYOTA YARIS HYBRID 2018 MK3 AUTOMATIC GEAR SELECTOR | eBay">
            <a:extLst>
              <a:ext uri="{FF2B5EF4-FFF2-40B4-BE49-F238E27FC236}">
                <a16:creationId xmlns:a16="http://schemas.microsoft.com/office/drawing/2014/main" id="{19145A2D-B051-E745-F783-D1DA1BC2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19" y="2077216"/>
            <a:ext cx="2820534" cy="37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4E093F-85BD-4019-D96B-34216EB6C965}"/>
              </a:ext>
            </a:extLst>
          </p:cNvPr>
          <p:cNvSpPr txBox="1"/>
          <p:nvPr/>
        </p:nvSpPr>
        <p:spPr>
          <a:xfrm>
            <a:off x="9594736" y="5837928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Toyota Yaris </a:t>
            </a:r>
            <a:r>
              <a:rPr lang="it-IT" dirty="0" err="1"/>
              <a:t>Hybrid</a:t>
            </a:r>
            <a:endParaRPr lang="it-I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BEDBBF-B7FD-75E5-3CFE-4A5392F44A39}"/>
              </a:ext>
            </a:extLst>
          </p:cNvPr>
          <p:cNvSpPr txBox="1"/>
          <p:nvPr/>
        </p:nvSpPr>
        <p:spPr>
          <a:xfrm>
            <a:off x="8542026" y="6185532"/>
            <a:ext cx="364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</a:t>
            </a:r>
            <a:r>
              <a:rPr lang="it-IT" dirty="0">
                <a:sym typeface="Wingdings" pitchFamily="2" charset="2"/>
              </a:rPr>
              <a:t>R </a:t>
            </a:r>
            <a:r>
              <a:rPr lang="it-IT" dirty="0" err="1">
                <a:sym typeface="Wingdings" pitchFamily="2" charset="2"/>
              </a:rPr>
              <a:t>passes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automatically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through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N</a:t>
            </a:r>
            <a:endParaRPr lang="it-IT" dirty="0">
              <a:sym typeface="Wingdings" pitchFamily="2" charset="2"/>
            </a:endParaRPr>
          </a:p>
          <a:p>
            <a:pPr algn="ctr"/>
            <a:r>
              <a:rPr lang="it-IT" dirty="0">
                <a:sym typeface="Wingdings" pitchFamily="2" charset="2"/>
              </a:rPr>
              <a:t>for a short time</a:t>
            </a:r>
            <a:endParaRPr lang="it-IT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08010B-57E3-2AE6-55F5-39001E5BCE36}"/>
              </a:ext>
            </a:extLst>
          </p:cNvPr>
          <p:cNvSpPr txBox="1"/>
          <p:nvPr/>
        </p:nvSpPr>
        <p:spPr>
          <a:xfrm>
            <a:off x="146388" y="6053327"/>
            <a:ext cx="582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input </a:t>
            </a:r>
            <a:r>
              <a:rPr lang="it-IT" dirty="0" err="1"/>
              <a:t>selector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.</a:t>
            </a:r>
          </a:p>
          <a:p>
            <a:r>
              <a:rPr lang="it-IT" dirty="0"/>
              <a:t>The state </a:t>
            </a:r>
            <a:r>
              <a:rPr lang="it-IT" dirty="0" err="1"/>
              <a:t>corresponds</a:t>
            </a:r>
            <a:r>
              <a:rPr lang="it-IT" dirty="0"/>
              <a:t> to the state </a:t>
            </a:r>
            <a:r>
              <a:rPr lang="it-IT" dirty="0" err="1"/>
              <a:t>shown</a:t>
            </a:r>
            <a:r>
              <a:rPr lang="it-IT" dirty="0"/>
              <a:t> on the dashboard.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15E444-9FFE-7190-39CF-71409CFE8141}"/>
              </a:ext>
            </a:extLst>
          </p:cNvPr>
          <p:cNvSpPr txBox="1"/>
          <p:nvPr/>
        </p:nvSpPr>
        <p:spPr>
          <a:xfrm>
            <a:off x="9118571" y="1707884"/>
            <a:ext cx="22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selector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2291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Jacopo Sini</dc:creator>
  <cp:lastModifiedBy>Jacopo Sini</cp:lastModifiedBy>
  <cp:revision>6</cp:revision>
  <dcterms:created xsi:type="dcterms:W3CDTF">2023-04-20T12:23:33Z</dcterms:created>
  <dcterms:modified xsi:type="dcterms:W3CDTF">2023-04-20T15:13:10Z</dcterms:modified>
</cp:coreProperties>
</file>