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867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2EBE8-7312-4B4D-8A59-DC8776FB9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ACD663A-FB6A-4BF5-800C-FF272BC2D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A221FF0-A04A-40BA-98AD-08A65959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CAD5-FCDF-4FA3-ABB3-9C074C2E9755}" type="datetimeFigureOut">
              <a:rPr lang="nl-BE" smtClean="0"/>
              <a:t>27/09/2018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4549750-7EF2-4429-A8EA-7ED7F105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DCA4D7C-5627-43D7-90D6-552CC210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C090-25FB-49AE-91E4-8D484D403B2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646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C8FB0-33A5-4655-B789-FB4FA2EA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BE8DFF-2015-47FA-8310-E7B18D271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076F38-E8DC-4627-AEFF-F9A9BF1A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CAD5-FCDF-4FA3-ABB3-9C074C2E9755}" type="datetimeFigureOut">
              <a:rPr lang="nl-BE" smtClean="0"/>
              <a:t>27/09/2018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3B8DD8-1876-4360-97C2-BEE7C8BF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8E1F53-EF46-47DE-B48A-3C693A6E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C090-25FB-49AE-91E4-8D484D403B2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014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D1C29CB-3351-4D83-ADFC-9B2FE3474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D544C75-D8CC-4F21-95F3-1B8A3DD4B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FCFB6BB-3A7D-499D-BD40-656446E7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CAD5-FCDF-4FA3-ABB3-9C074C2E9755}" type="datetimeFigureOut">
              <a:rPr lang="nl-BE" smtClean="0"/>
              <a:t>27/09/2018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2BCEBC-1874-4EAC-9684-EADED2EF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5773F2-10C1-4382-AF1E-E9C1223E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C090-25FB-49AE-91E4-8D484D403B2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289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6D205-5101-4E7A-83F8-1524B0E3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1CCD30-8711-46D7-87F4-1A3B35421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D71EED-CEC0-4B08-A7F4-E028F443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CAD5-FCDF-4FA3-ABB3-9C074C2E9755}" type="datetimeFigureOut">
              <a:rPr lang="nl-BE" smtClean="0"/>
              <a:t>27/09/2018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90E867-5DC6-41B5-8415-2F829565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41CDB9-CDC6-4A6C-89F1-6ED2CE61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C090-25FB-49AE-91E4-8D484D403B2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740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98C2E-68E2-457C-87B1-B1968A09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B0B2E1-4CA2-4451-9354-009D9F6A6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9DCCF0-DB0C-4460-9F60-E9552846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CAD5-FCDF-4FA3-ABB3-9C074C2E9755}" type="datetimeFigureOut">
              <a:rPr lang="nl-BE" smtClean="0"/>
              <a:t>27/09/2018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5EBC4A-089F-4EF8-A30D-729C7B8C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23D3B8-DD32-4F88-8462-FAB663ED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C090-25FB-49AE-91E4-8D484D403B2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5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34F74-63D9-47F6-A701-D62116D6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BE91F9-7D77-4F22-9E85-F11D15154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73F880A-AC15-4DD1-A4C4-061A74BEF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B6A0156-6E17-4283-A41C-CE15E0B2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CAD5-FCDF-4FA3-ABB3-9C074C2E9755}" type="datetimeFigureOut">
              <a:rPr lang="nl-BE" smtClean="0"/>
              <a:t>27/09/2018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770C2C7-C804-49EE-A1B3-2026CB8A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6201AE1-8098-498E-8DF7-26B9FDDE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C090-25FB-49AE-91E4-8D484D403B2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35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6E864-922D-4CC9-BB11-E703A7D5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2DF40B7-49D9-4026-A572-C29E64BBE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760AFC5-5557-4D58-B5BB-993E514DA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0BB7313-624D-4CB4-BB39-D754A60F3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12E33E1-0311-4C76-BAAD-BF7A7C1DC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A2362BD-A20C-417B-804E-4F5256F7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CAD5-FCDF-4FA3-ABB3-9C074C2E9755}" type="datetimeFigureOut">
              <a:rPr lang="nl-BE" smtClean="0"/>
              <a:t>27/09/2018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AFDAF2C-59F2-463D-88B8-96FD1BEF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067F02B-2B4A-4A44-BE32-6BD58932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C090-25FB-49AE-91E4-8D484D403B2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543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A43E6-6F38-4E65-A4BF-62576201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B06AF0A-690F-4C3B-9C74-7C763BCD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CAD5-FCDF-4FA3-ABB3-9C074C2E9755}" type="datetimeFigureOut">
              <a:rPr lang="nl-BE" smtClean="0"/>
              <a:t>27/09/2018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5E0B4B0-E1CF-4DE6-878E-6EC4CFF5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5056E0C-35CE-44B5-842E-A488B910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C090-25FB-49AE-91E4-8D484D403B2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23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2961457-BFBB-43E4-928C-3EA3257B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CAD5-FCDF-4FA3-ABB3-9C074C2E9755}" type="datetimeFigureOut">
              <a:rPr lang="nl-BE" smtClean="0"/>
              <a:t>27/09/2018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D0ADC98-39BC-490E-9F65-3107C70E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07EB76-D10E-48E0-8FEC-C0FA6CC3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C090-25FB-49AE-91E4-8D484D403B2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745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D0B4C-A3AA-4DE5-B2CE-94F9E17D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27BF60-31D7-4FC2-A977-4F5CA5F2F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DA8E8E7-AE45-4A2C-A744-6AC1D2B16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35CC17B-A118-4075-8161-8FFEC14F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CAD5-FCDF-4FA3-ABB3-9C074C2E9755}" type="datetimeFigureOut">
              <a:rPr lang="nl-BE" smtClean="0"/>
              <a:t>27/09/2018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50B5083-53DA-4A48-9B4E-73DF7B79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CE480A-CBE3-4E14-84DB-26564486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C090-25FB-49AE-91E4-8D484D403B2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525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1D016-D8BB-4BA1-B112-9F874118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7E27D94-295B-45E2-A76F-8DA1C431D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30D55B8-36E7-4266-8374-5C6F7F49D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A9EA687-AFF4-443F-B64E-EB2078B5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CAD5-FCDF-4FA3-ABB3-9C074C2E9755}" type="datetimeFigureOut">
              <a:rPr lang="nl-BE" smtClean="0"/>
              <a:t>27/09/2018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1A97663-8952-46D0-AF26-0522E6FC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D6246F3-ACB0-4F69-B18A-5AE2305F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C090-25FB-49AE-91E4-8D484D403B2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033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F80D01A-EF2F-434E-BE55-FFDA41A3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7D0E05-F6DA-475A-AC35-C02164837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0689462-90F5-449C-A96C-815A788D3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5CAD5-FCDF-4FA3-ABB3-9C074C2E9755}" type="datetimeFigureOut">
              <a:rPr lang="nl-BE" smtClean="0"/>
              <a:t>27/09/2018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7EE31F-6F3C-4B89-A328-E029A1828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201AAC-5395-49C3-94B3-37A1DE760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0C090-25FB-49AE-91E4-8D484D403B2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384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irhdl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ference.digilentinc.com/reference/programmable-logic/zybo/reference-manual" TargetMode="External"/><Relationship Id="rId2" Type="http://schemas.openxmlformats.org/officeDocument/2006/relationships/hyperlink" Target="https://www.digikey.com/eewiki/pages/viewpage.action?pageId=1592527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onggame.org/" TargetMode="External"/><Relationship Id="rId5" Type="http://schemas.openxmlformats.org/officeDocument/2006/relationships/hyperlink" Target="http://pong.daverix.net/" TargetMode="External"/><Relationship Id="rId4" Type="http://schemas.openxmlformats.org/officeDocument/2006/relationships/hyperlink" Target="https://airhdl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5313B-1B38-40A1-B1F1-65B653C68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Project 1 : PONG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33BC2CE-9AEC-437B-AFF8-BB24345FA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Robin Theunis</a:t>
            </a:r>
          </a:p>
        </p:txBody>
      </p:sp>
    </p:spTree>
    <p:extLst>
      <p:ext uri="{BB962C8B-B14F-4D97-AF65-F5344CB8AC3E}">
        <p14:creationId xmlns:p14="http://schemas.microsoft.com/office/powerpoint/2010/main" val="232114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8FE79-3A5D-4583-A7EB-52B82FAE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 1: PONG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1603F7-CC64-4C65-B80F-BE11CE9FE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FPGA based PONG game</a:t>
            </a:r>
          </a:p>
          <a:p>
            <a:pPr lvl="1"/>
            <a:r>
              <a:rPr lang="en-US" dirty="0"/>
              <a:t>But using the ZYNQ platform</a:t>
            </a:r>
          </a:p>
          <a:p>
            <a:pPr lvl="1"/>
            <a:r>
              <a:rPr lang="en-US" dirty="0"/>
              <a:t>Combination of CPU + PL</a:t>
            </a:r>
          </a:p>
          <a:p>
            <a:r>
              <a:rPr lang="en-US" dirty="0"/>
              <a:t>How would the top level look like?</a:t>
            </a:r>
          </a:p>
          <a:p>
            <a:pPr lvl="1"/>
            <a:r>
              <a:rPr lang="en-US" dirty="0"/>
              <a:t>Block diagram!</a:t>
            </a:r>
          </a:p>
          <a:p>
            <a:r>
              <a:rPr lang="en-US" dirty="0"/>
              <a:t>Discussion!</a:t>
            </a:r>
          </a:p>
          <a:p>
            <a:pPr lvl="1"/>
            <a:r>
              <a:rPr lang="en-US" dirty="0"/>
              <a:t>How custom would we make the PL</a:t>
            </a:r>
          </a:p>
          <a:p>
            <a:pPr lvl="1"/>
            <a:r>
              <a:rPr lang="en-US" dirty="0"/>
              <a:t>How much would we handle in software</a:t>
            </a:r>
          </a:p>
        </p:txBody>
      </p:sp>
      <p:pic>
        <p:nvPicPr>
          <p:cNvPr id="2050" name="Picture 2" descr="https://i.imgur.com/qt4yZVL.gif">
            <a:extLst>
              <a:ext uri="{FF2B5EF4-FFF2-40B4-BE49-F238E27FC236}">
                <a16:creationId xmlns:a16="http://schemas.microsoft.com/office/drawing/2014/main" id="{50AF7C96-D212-4B0C-B6AB-D08764258BD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661" y="2454275"/>
            <a:ext cx="6858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76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041AD-2B5B-4FA4-AFF8-2C2637C1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Pong</a:t>
            </a:r>
            <a:endParaRPr lang="nl-BE" dirty="0"/>
          </a:p>
        </p:txBody>
      </p:sp>
      <p:pic>
        <p:nvPicPr>
          <p:cNvPr id="1026" name="Picture 2" descr="Afbeeldingsresultaat voor zybo">
            <a:extLst>
              <a:ext uri="{FF2B5EF4-FFF2-40B4-BE49-F238E27FC236}">
                <a16:creationId xmlns:a16="http://schemas.microsoft.com/office/drawing/2014/main" id="{C276CF2D-65AE-4044-8A0A-D394940989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89" y="1500370"/>
            <a:ext cx="5881704" cy="442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69C6C34E-2DC9-47B5-B136-303365E75A6F}"/>
              </a:ext>
            </a:extLst>
          </p:cNvPr>
          <p:cNvCxnSpPr>
            <a:cxnSpLocks/>
          </p:cNvCxnSpPr>
          <p:nvPr/>
        </p:nvCxnSpPr>
        <p:spPr>
          <a:xfrm flipV="1">
            <a:off x="9026769" y="898769"/>
            <a:ext cx="0" cy="6016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B3BF6065-F04A-4200-BA6F-03677C2CF7AC}"/>
              </a:ext>
            </a:extLst>
          </p:cNvPr>
          <p:cNvSpPr txBox="1"/>
          <p:nvPr/>
        </p:nvSpPr>
        <p:spPr>
          <a:xfrm>
            <a:off x="8498227" y="563416"/>
            <a:ext cx="105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VGA OUT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691AA5A4-3B79-4B9C-9472-2F16C1BFD124}"/>
              </a:ext>
            </a:extLst>
          </p:cNvPr>
          <p:cNvSpPr txBox="1"/>
          <p:nvPr/>
        </p:nvSpPr>
        <p:spPr>
          <a:xfrm>
            <a:off x="2534942" y="2858423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9600" dirty="0"/>
              <a:t>?</a:t>
            </a:r>
            <a:endParaRPr lang="nl-BE" dirty="0"/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6AB08535-D8F5-48C0-87D4-83ECE7F944AC}"/>
              </a:ext>
            </a:extLst>
          </p:cNvPr>
          <p:cNvCxnSpPr>
            <a:cxnSpLocks/>
          </p:cNvCxnSpPr>
          <p:nvPr/>
        </p:nvCxnSpPr>
        <p:spPr>
          <a:xfrm flipH="1">
            <a:off x="10480431" y="4917590"/>
            <a:ext cx="444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A9162291-5A7D-4326-AF1A-EBF2D5CF9BFC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8339015" y="4917591"/>
            <a:ext cx="1" cy="13029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79603526-021E-4B95-B323-DE28ADB3342C}"/>
              </a:ext>
            </a:extLst>
          </p:cNvPr>
          <p:cNvSpPr txBox="1"/>
          <p:nvPr/>
        </p:nvSpPr>
        <p:spPr>
          <a:xfrm>
            <a:off x="7901811" y="6220565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INPUTS</a:t>
            </a:r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E3330F3B-198E-4730-A8E2-6ABB3B3F4CDA}"/>
              </a:ext>
            </a:extLst>
          </p:cNvPr>
          <p:cNvCxnSpPr>
            <a:cxnSpLocks/>
          </p:cNvCxnSpPr>
          <p:nvPr/>
        </p:nvCxnSpPr>
        <p:spPr>
          <a:xfrm>
            <a:off x="3290277" y="3712633"/>
            <a:ext cx="4071815" cy="101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960B664F-5496-48FB-8B66-D1F5F5FAC50F}"/>
              </a:ext>
            </a:extLst>
          </p:cNvPr>
          <p:cNvSpPr txBox="1"/>
          <p:nvPr/>
        </p:nvSpPr>
        <p:spPr>
          <a:xfrm>
            <a:off x="11077304" y="4885324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230223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36695-C5DD-441B-A18F-EE977D79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 1: PONG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1743C0-D775-4D0C-81F7-6D98413E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VGA?!</a:t>
            </a:r>
          </a:p>
          <a:p>
            <a:pPr lvl="1"/>
            <a:r>
              <a:rPr lang="nl-BE" dirty="0"/>
              <a:t>Simple, easy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implement</a:t>
            </a:r>
            <a:endParaRPr lang="nl-BE" dirty="0"/>
          </a:p>
          <a:p>
            <a:pPr lvl="1"/>
            <a:r>
              <a:rPr lang="nl-BE" dirty="0" err="1"/>
              <a:t>Generate</a:t>
            </a:r>
            <a:r>
              <a:rPr lang="nl-BE" dirty="0"/>
              <a:t> H_SYNC &amp; V_SYNC</a:t>
            </a:r>
          </a:p>
          <a:p>
            <a:pPr lvl="1"/>
            <a:r>
              <a:rPr lang="nl-BE" dirty="0" err="1"/>
              <a:t>Generate</a:t>
            </a:r>
            <a:r>
              <a:rPr lang="nl-BE" dirty="0"/>
              <a:t> R, G </a:t>
            </a:r>
            <a:r>
              <a:rPr lang="nl-BE" dirty="0" err="1"/>
              <a:t>and</a:t>
            </a:r>
            <a:r>
              <a:rPr lang="nl-BE" dirty="0"/>
              <a:t> B </a:t>
            </a:r>
            <a:r>
              <a:rPr lang="nl-BE" dirty="0" err="1"/>
              <a:t>signals</a:t>
            </a:r>
            <a:endParaRPr lang="nl-BE" dirty="0"/>
          </a:p>
          <a:p>
            <a:r>
              <a:rPr lang="nl-BE" dirty="0" err="1"/>
              <a:t>Specs</a:t>
            </a:r>
            <a:endParaRPr lang="nl-BE" dirty="0"/>
          </a:p>
          <a:p>
            <a:pPr lvl="1"/>
            <a:r>
              <a:rPr lang="nl-BE" dirty="0"/>
              <a:t>50 MHz pixel </a:t>
            </a:r>
            <a:r>
              <a:rPr lang="nl-BE" dirty="0" err="1"/>
              <a:t>clock</a:t>
            </a:r>
            <a:endParaRPr lang="nl-BE" dirty="0"/>
          </a:p>
          <a:p>
            <a:pPr lvl="1"/>
            <a:r>
              <a:rPr lang="nl-BE" dirty="0"/>
              <a:t>800x600</a:t>
            </a:r>
          </a:p>
          <a:p>
            <a:pPr lvl="1"/>
            <a:r>
              <a:rPr lang="nl-BE" dirty="0"/>
              <a:t>72 Hz </a:t>
            </a:r>
            <a:r>
              <a:rPr lang="nl-BE" dirty="0" err="1"/>
              <a:t>refresh</a:t>
            </a:r>
            <a:r>
              <a:rPr lang="nl-BE" dirty="0"/>
              <a:t> </a:t>
            </a:r>
            <a:r>
              <a:rPr lang="nl-BE" dirty="0" err="1"/>
              <a:t>rate</a:t>
            </a:r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pic>
        <p:nvPicPr>
          <p:cNvPr id="1030" name="Picture 6" descr="https://reference.digilentinc.com/_media/zybo/vga1.png?w=300&amp;tok=5cdb7c">
            <a:extLst>
              <a:ext uri="{FF2B5EF4-FFF2-40B4-BE49-F238E27FC236}">
                <a16:creationId xmlns:a16="http://schemas.microsoft.com/office/drawing/2014/main" id="{FAB122F7-6014-4F5C-8B9D-702A41BEC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000" y="226579"/>
            <a:ext cx="3130946" cy="65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12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4C2D3-1C06-4A1B-B38B-5A09D49B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 1: PONG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2DA4C4-DC02-4163-8F32-32274DDA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VGA </a:t>
            </a:r>
            <a:r>
              <a:rPr lang="nl-BE" dirty="0" err="1"/>
              <a:t>Timings</a:t>
            </a:r>
            <a:endParaRPr lang="nl-BE" dirty="0"/>
          </a:p>
          <a:p>
            <a:r>
              <a:rPr lang="nl-BE" sz="1800" dirty="0"/>
              <a:t>40 MHz </a:t>
            </a:r>
            <a:r>
              <a:rPr lang="nl-BE" sz="1800" dirty="0" err="1"/>
              <a:t>pix</a:t>
            </a:r>
            <a:r>
              <a:rPr lang="nl-BE" sz="1800" dirty="0"/>
              <a:t> </a:t>
            </a:r>
            <a:r>
              <a:rPr lang="nl-BE" sz="1800" dirty="0" err="1"/>
              <a:t>clk</a:t>
            </a:r>
            <a:endParaRPr lang="nl-BE" sz="1800" dirty="0"/>
          </a:p>
          <a:p>
            <a:r>
              <a:rPr lang="nl-BE" sz="1800" dirty="0" err="1"/>
              <a:t>Horizontal</a:t>
            </a:r>
            <a:r>
              <a:rPr lang="nl-BE" sz="1800" dirty="0"/>
              <a:t> (p)</a:t>
            </a:r>
          </a:p>
          <a:p>
            <a:pPr lvl="1"/>
            <a:r>
              <a:rPr lang="nl-BE" sz="1600" dirty="0"/>
              <a:t>Active: 800</a:t>
            </a:r>
          </a:p>
          <a:p>
            <a:pPr lvl="1"/>
            <a:r>
              <a:rPr lang="nl-BE" sz="1600" dirty="0"/>
              <a:t>Front </a:t>
            </a:r>
            <a:r>
              <a:rPr lang="nl-BE" sz="1600" dirty="0" err="1"/>
              <a:t>Porch</a:t>
            </a:r>
            <a:r>
              <a:rPr lang="nl-BE" sz="1600" dirty="0"/>
              <a:t>: 40</a:t>
            </a:r>
          </a:p>
          <a:p>
            <a:pPr lvl="1"/>
            <a:r>
              <a:rPr lang="nl-BE" sz="1600" dirty="0"/>
              <a:t>Sync: 128</a:t>
            </a:r>
          </a:p>
          <a:p>
            <a:pPr lvl="1"/>
            <a:r>
              <a:rPr lang="nl-BE" sz="1600" dirty="0"/>
              <a:t>Back </a:t>
            </a:r>
            <a:r>
              <a:rPr lang="nl-BE" sz="1600" dirty="0" err="1"/>
              <a:t>Porch</a:t>
            </a:r>
            <a:r>
              <a:rPr lang="nl-BE" sz="1600" dirty="0"/>
              <a:t>: 88</a:t>
            </a:r>
          </a:p>
          <a:p>
            <a:r>
              <a:rPr lang="nl-BE" sz="1800" dirty="0" err="1"/>
              <a:t>Vertical</a:t>
            </a:r>
            <a:r>
              <a:rPr lang="nl-BE" sz="1800" dirty="0"/>
              <a:t> (p)</a:t>
            </a:r>
          </a:p>
          <a:p>
            <a:pPr lvl="1"/>
            <a:r>
              <a:rPr lang="nl-BE" sz="1600" dirty="0"/>
              <a:t>Active: 600</a:t>
            </a:r>
          </a:p>
          <a:p>
            <a:pPr lvl="1"/>
            <a:r>
              <a:rPr lang="nl-BE" sz="1600" dirty="0"/>
              <a:t>Front </a:t>
            </a:r>
            <a:r>
              <a:rPr lang="nl-BE" sz="1600" dirty="0" err="1"/>
              <a:t>Porch</a:t>
            </a:r>
            <a:r>
              <a:rPr lang="nl-BE" sz="1600" dirty="0"/>
              <a:t>: 1</a:t>
            </a:r>
          </a:p>
          <a:p>
            <a:pPr lvl="1"/>
            <a:r>
              <a:rPr lang="nl-BE" sz="1600" dirty="0"/>
              <a:t>Sync: 4</a:t>
            </a:r>
          </a:p>
          <a:p>
            <a:pPr lvl="1"/>
            <a:r>
              <a:rPr lang="nl-BE" sz="1600" dirty="0"/>
              <a:t>Back </a:t>
            </a:r>
            <a:r>
              <a:rPr lang="nl-BE" sz="1600" dirty="0" err="1"/>
              <a:t>Porch</a:t>
            </a:r>
            <a:r>
              <a:rPr lang="nl-BE" sz="1600" dirty="0"/>
              <a:t>: 23</a:t>
            </a:r>
          </a:p>
          <a:p>
            <a:pPr lvl="1"/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C5A1BB1-0CA6-4237-BC53-FA284517F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292" y="1027906"/>
            <a:ext cx="6763484" cy="5272087"/>
          </a:xfrm>
          <a:prstGeom prst="rect">
            <a:avLst/>
          </a:prstGeom>
        </p:spPr>
      </p:pic>
      <p:pic>
        <p:nvPicPr>
          <p:cNvPr id="2052" name="Picture 4" descr="https://reference.digilentinc.com/_media/zybo/vga5.png?w=500&amp;tok=0141ca">
            <a:extLst>
              <a:ext uri="{FF2B5EF4-FFF2-40B4-BE49-F238E27FC236}">
                <a16:creationId xmlns:a16="http://schemas.microsoft.com/office/drawing/2014/main" id="{056B03E3-07CD-40E3-93C0-48A267D0E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96" y="5785643"/>
            <a:ext cx="47625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54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36695-C5DD-441B-A18F-EE977D79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 1: PONG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1743C0-D775-4D0C-81F7-6D98413E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PS-PL interface</a:t>
            </a:r>
          </a:p>
          <a:p>
            <a:pPr lvl="1"/>
            <a:r>
              <a:rPr lang="nl-BE" dirty="0"/>
              <a:t>AXI!</a:t>
            </a:r>
          </a:p>
          <a:p>
            <a:pPr lvl="1"/>
            <a:r>
              <a:rPr lang="nl-BE" dirty="0"/>
              <a:t>Register map!</a:t>
            </a:r>
          </a:p>
          <a:p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generated</a:t>
            </a:r>
            <a:r>
              <a:rPr lang="nl-BE" dirty="0"/>
              <a:t> online</a:t>
            </a:r>
          </a:p>
          <a:p>
            <a:pPr lvl="1"/>
            <a:r>
              <a:rPr lang="nl-BE" dirty="0">
                <a:hlinkClick r:id="rId2"/>
              </a:rPr>
              <a:t>https://airhdl.com</a:t>
            </a:r>
            <a:endParaRPr lang="nl-BE" dirty="0"/>
          </a:p>
          <a:p>
            <a:pPr lvl="1"/>
            <a:r>
              <a:rPr lang="nl-BE" dirty="0" err="1"/>
              <a:t>Create</a:t>
            </a:r>
            <a:r>
              <a:rPr lang="nl-BE" dirty="0"/>
              <a:t> reg map </a:t>
            </a:r>
          </a:p>
          <a:p>
            <a:pPr lvl="1"/>
            <a:r>
              <a:rPr lang="nl-BE" dirty="0"/>
              <a:t>Double </a:t>
            </a:r>
            <a:r>
              <a:rPr lang="nl-BE" dirty="0" err="1"/>
              <a:t>both</a:t>
            </a:r>
            <a:r>
              <a:rPr lang="nl-BE" dirty="0"/>
              <a:t> VHDL package + VHDL component</a:t>
            </a:r>
          </a:p>
          <a:p>
            <a:pPr lvl="1"/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project</a:t>
            </a:r>
          </a:p>
          <a:p>
            <a:pPr lvl="1"/>
            <a:r>
              <a:rPr lang="nl-BE" dirty="0" err="1"/>
              <a:t>Add</a:t>
            </a:r>
            <a:r>
              <a:rPr lang="nl-BE" dirty="0"/>
              <a:t> module in block design</a:t>
            </a:r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2322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68F38-5065-4B18-8FDC-1DFA407C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 1: PONG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EAFB64-E351-427F-A4DB-AE1A02866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https://www.digikey.com/eewiki/pages/viewpage.action?pageId=15925278</a:t>
            </a:r>
            <a:endParaRPr lang="nl-BE" dirty="0"/>
          </a:p>
          <a:p>
            <a:r>
              <a:rPr lang="nl-BE" dirty="0">
                <a:hlinkClick r:id="rId3"/>
              </a:rPr>
              <a:t>https://reference.digilentinc.com/reference/programmable-logic/zybo/reference-manual</a:t>
            </a:r>
            <a:endParaRPr lang="nl-BE" dirty="0"/>
          </a:p>
          <a:p>
            <a:r>
              <a:rPr lang="nl-BE" dirty="0">
                <a:hlinkClick r:id="rId4"/>
              </a:rPr>
              <a:t>https://airhdl.com</a:t>
            </a:r>
            <a:endParaRPr lang="nl-BE" dirty="0"/>
          </a:p>
          <a:p>
            <a:r>
              <a:rPr lang="nl-BE" dirty="0">
                <a:hlinkClick r:id="rId5"/>
              </a:rPr>
              <a:t>http://pong.daverix.net/</a:t>
            </a:r>
            <a:endParaRPr lang="nl-BE" dirty="0"/>
          </a:p>
          <a:p>
            <a:r>
              <a:rPr lang="nl-BE" dirty="0">
                <a:hlinkClick r:id="rId6"/>
              </a:rPr>
              <a:t>http://www.ponggame.org/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3648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36695-C5DD-441B-A18F-EE977D79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 1: PONG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1743C0-D775-4D0C-81F7-6D98413E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start</a:t>
            </a:r>
          </a:p>
          <a:p>
            <a:pPr lvl="1"/>
            <a:r>
              <a:rPr lang="nl-BE" dirty="0"/>
              <a:t>Start </a:t>
            </a:r>
            <a:r>
              <a:rPr lang="nl-BE" dirty="0" err="1"/>
              <a:t>Vivado</a:t>
            </a:r>
            <a:endParaRPr lang="nl-BE" dirty="0"/>
          </a:p>
          <a:p>
            <a:pPr lvl="1"/>
            <a:r>
              <a:rPr lang="nl-BE" dirty="0" err="1"/>
              <a:t>Create</a:t>
            </a:r>
            <a:r>
              <a:rPr lang="nl-BE" dirty="0"/>
              <a:t> project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 select </a:t>
            </a:r>
            <a:r>
              <a:rPr lang="nl-BE" dirty="0" err="1"/>
              <a:t>Zybo</a:t>
            </a:r>
            <a:endParaRPr lang="nl-BE" dirty="0"/>
          </a:p>
          <a:p>
            <a:pPr lvl="1"/>
            <a:r>
              <a:rPr lang="nl-BE" dirty="0" err="1"/>
              <a:t>Create</a:t>
            </a:r>
            <a:r>
              <a:rPr lang="nl-BE" dirty="0"/>
              <a:t> block diagram</a:t>
            </a:r>
          </a:p>
          <a:p>
            <a:pPr lvl="1"/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zynq</a:t>
            </a:r>
            <a:r>
              <a:rPr lang="nl-BE" dirty="0"/>
              <a:t> block</a:t>
            </a:r>
          </a:p>
          <a:p>
            <a:pPr lvl="1"/>
            <a:r>
              <a:rPr lang="nl-BE" dirty="0"/>
              <a:t>…</a:t>
            </a:r>
          </a:p>
          <a:p>
            <a:pPr lvl="1"/>
            <a:r>
              <a:rPr lang="nl-BE" dirty="0"/>
              <a:t>Play </a:t>
            </a:r>
            <a:r>
              <a:rPr lang="nl-BE" dirty="0" err="1"/>
              <a:t>pong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9140918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261</Words>
  <Application>Microsoft Office PowerPoint</Application>
  <PresentationFormat>Breedbeeld</PresentationFormat>
  <Paragraphs>62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Kantoorthema</vt:lpstr>
      <vt:lpstr>Project 1 : PONG</vt:lpstr>
      <vt:lpstr>Project 1: PONG</vt:lpstr>
      <vt:lpstr>Pong</vt:lpstr>
      <vt:lpstr>Project 1: PONG</vt:lpstr>
      <vt:lpstr>Project 1: PONG</vt:lpstr>
      <vt:lpstr>Project 1: PONG</vt:lpstr>
      <vt:lpstr>Project 1: PONG</vt:lpstr>
      <vt:lpstr>Project 1: PONG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systemen</dc:title>
  <dc:creator>Robin Theunis</dc:creator>
  <cp:lastModifiedBy>Robin Theunis</cp:lastModifiedBy>
  <cp:revision>12</cp:revision>
  <dcterms:created xsi:type="dcterms:W3CDTF">2018-09-25T08:16:50Z</dcterms:created>
  <dcterms:modified xsi:type="dcterms:W3CDTF">2018-09-27T20:28:00Z</dcterms:modified>
</cp:coreProperties>
</file>